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</p:sldMasterIdLst>
  <p:notesMasterIdLst>
    <p:notesMasterId r:id="rId21"/>
  </p:notesMasterIdLst>
  <p:sldIdLst>
    <p:sldId id="257" r:id="rId3"/>
    <p:sldId id="377" r:id="rId4"/>
    <p:sldId id="378" r:id="rId5"/>
    <p:sldId id="379" r:id="rId6"/>
    <p:sldId id="380" r:id="rId7"/>
    <p:sldId id="381" r:id="rId8"/>
    <p:sldId id="265" r:id="rId9"/>
    <p:sldId id="386" r:id="rId10"/>
    <p:sldId id="276" r:id="rId11"/>
    <p:sldId id="383" r:id="rId12"/>
    <p:sldId id="274" r:id="rId13"/>
    <p:sldId id="382" r:id="rId14"/>
    <p:sldId id="275" r:id="rId15"/>
    <p:sldId id="384" r:id="rId16"/>
    <p:sldId id="277" r:id="rId17"/>
    <p:sldId id="278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04" autoAdjust="0"/>
    <p:restoredTop sz="94660"/>
  </p:normalViewPr>
  <p:slideViewPr>
    <p:cSldViewPr snapToGrid="0">
      <p:cViewPr>
        <p:scale>
          <a:sx n="33" d="100"/>
          <a:sy n="33" d="100"/>
        </p:scale>
        <p:origin x="3104" y="1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g Nguyễn" userId="37d49a10e351d9da" providerId="LiveId" clId="{8F61A229-07D3-491E-B401-0AA1E5B417A3}"/>
    <pc:docChg chg="undo custSel addSld delSld modSld sldOrd">
      <pc:chgData name="Trang Nguyễn" userId="37d49a10e351d9da" providerId="LiveId" clId="{8F61A229-07D3-491E-B401-0AA1E5B417A3}" dt="2024-09-03T07:47:42.131" v="13"/>
      <pc:docMkLst>
        <pc:docMk/>
      </pc:docMkLst>
      <pc:sldChg chg="addSp delSp modSp mod ord">
        <pc:chgData name="Trang Nguyễn" userId="37d49a10e351d9da" providerId="LiveId" clId="{8F61A229-07D3-491E-B401-0AA1E5B417A3}" dt="2024-09-03T07:47:27.280" v="10" actId="1076"/>
        <pc:sldMkLst>
          <pc:docMk/>
          <pc:sldMk cId="1397796235" sldId="257"/>
        </pc:sldMkLst>
        <pc:graphicFrameChg chg="add del modGraphic">
          <ac:chgData name="Trang Nguyễn" userId="37d49a10e351d9da" providerId="LiveId" clId="{8F61A229-07D3-491E-B401-0AA1E5B417A3}" dt="2024-09-03T07:47:14.089" v="5" actId="27309"/>
          <ac:graphicFrameMkLst>
            <pc:docMk/>
            <pc:sldMk cId="1397796235" sldId="257"/>
            <ac:graphicFrameMk id="5" creationId="{8F54A55F-AABF-8BBC-C407-2E6FA4852A8F}"/>
          </ac:graphicFrameMkLst>
        </pc:graphicFrameChg>
        <pc:picChg chg="mod">
          <ac:chgData name="Trang Nguyễn" userId="37d49a10e351d9da" providerId="LiveId" clId="{8F61A229-07D3-491E-B401-0AA1E5B417A3}" dt="2024-09-03T07:47:27.280" v="10" actId="1076"/>
          <ac:picMkLst>
            <pc:docMk/>
            <pc:sldMk cId="1397796235" sldId="257"/>
            <ac:picMk id="4" creationId="{FBBD2BD4-69B8-D4D6-1B95-E049C22E2905}"/>
          </ac:picMkLst>
        </pc:picChg>
      </pc:sldChg>
      <pc:sldChg chg="ord">
        <pc:chgData name="Trang Nguyễn" userId="37d49a10e351d9da" providerId="LiveId" clId="{8F61A229-07D3-491E-B401-0AA1E5B417A3}" dt="2024-09-03T07:47:18.067" v="7"/>
        <pc:sldMkLst>
          <pc:docMk/>
          <pc:sldMk cId="3251473768" sldId="265"/>
        </pc:sldMkLst>
      </pc:sldChg>
      <pc:sldChg chg="add del ord setBg">
        <pc:chgData name="Trang Nguyễn" userId="37d49a10e351d9da" providerId="LiveId" clId="{8F61A229-07D3-491E-B401-0AA1E5B417A3}" dt="2024-09-03T07:47:32.595" v="11" actId="47"/>
        <pc:sldMkLst>
          <pc:docMk/>
          <pc:sldMk cId="27370501" sldId="385"/>
        </pc:sldMkLst>
      </pc:sldChg>
      <pc:sldChg chg="add ord setBg">
        <pc:chgData name="Trang Nguyễn" userId="37d49a10e351d9da" providerId="LiveId" clId="{8F61A229-07D3-491E-B401-0AA1E5B417A3}" dt="2024-09-03T07:47:42.131" v="13"/>
        <pc:sldMkLst>
          <pc:docMk/>
          <pc:sldMk cId="4066124482" sldId="3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11404-84A7-41F2-A260-67A6B9F42F7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72C44-FDC6-4D52-8FFD-7AD7E0D44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8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70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GV CLICK CHUỘT VÀO KHUNG ĐÁP ÁN </a:t>
            </a:r>
            <a:r>
              <a:rPr lang="en-US" b="1" dirty="0">
                <a:sym typeface="Wingdings" panose="05000000000000000000" pitchFamily="2" charset="2"/>
              </a:rPr>
              <a:t> XUẤT HIỆN KẾT QUẢ ĐÚNG/SAI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CA3864-D368-4202-A9AE-602D5EBF21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612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GV CLICK CHUỘT VÀO KHUNG ĐÁP ÁN </a:t>
            </a:r>
            <a:r>
              <a:rPr lang="en-US" b="1" dirty="0">
                <a:sym typeface="Wingdings" panose="05000000000000000000" pitchFamily="2" charset="2"/>
              </a:rPr>
              <a:t> XUẤT HIỆN KẾT QUẢ ĐÚNG/SAI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CA3864-D368-4202-A9AE-602D5EBF21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920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GV CLICK CHUỘT VÀO KHUNG ĐÁP ÁN </a:t>
            </a:r>
            <a:r>
              <a:rPr lang="en-US" b="1" dirty="0">
                <a:sym typeface="Wingdings" panose="05000000000000000000" pitchFamily="2" charset="2"/>
              </a:rPr>
              <a:t> XUẤT HIỆN KẾT QUẢ ĐÚNG/SAI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CA3864-D368-4202-A9AE-602D5EBF21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607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195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9399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413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06E948-2575-4075-A89C-9B3E4DB17C5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382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0DACE-38E0-42D2-9336-2B707D34BC6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291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857530"/>
      </p:ext>
    </p:extLst>
  </p:cSld>
  <p:clrMapOvr>
    <a:masterClrMapping/>
  </p:clrMapOvr>
  <p:transition spd="slow"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376949"/>
      </p:ext>
    </p:extLst>
  </p:cSld>
  <p:clrMapOvr>
    <a:masterClrMapping/>
  </p:clrMapOvr>
  <p:transition spd="slow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767151"/>
      </p:ext>
    </p:extLst>
  </p:cSld>
  <p:clrMapOvr>
    <a:masterClrMapping/>
  </p:clrMapOvr>
  <p:transition spd="slow">
    <p:dissolv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348922"/>
      </p:ext>
    </p:extLst>
  </p:cSld>
  <p:clrMapOvr>
    <a:masterClrMapping/>
  </p:clrMapOvr>
  <p:transition spd="slow">
    <p:dissolv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913791"/>
      </p:ext>
    </p:extLst>
  </p:cSld>
  <p:clrMapOvr>
    <a:masterClrMapping/>
  </p:clrMapOvr>
  <p:transition spd="slow">
    <p:dissolv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9992240"/>
      </p:ext>
    </p:extLst>
  </p:cSld>
  <p:clrMapOvr>
    <a:masterClrMapping/>
  </p:clrMapOvr>
  <p:transition spd="slow">
    <p:dissolv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231263"/>
      </p:ext>
    </p:extLst>
  </p:cSld>
  <p:clrMapOvr>
    <a:masterClrMapping/>
  </p:clrMapOvr>
  <p:transition spd="slow">
    <p:dissolv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402522"/>
      </p:ext>
    </p:extLst>
  </p:cSld>
  <p:clrMapOvr>
    <a:masterClrMapping/>
  </p:clrMapOvr>
  <p:transition spd="slow">
    <p:dissolv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562292"/>
      </p:ext>
    </p:extLst>
  </p:cSld>
  <p:clrMapOvr>
    <a:masterClrMapping/>
  </p:clrMapOvr>
  <p:transition spd="slow">
    <p:dissolv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2963"/>
      </p:ext>
    </p:extLst>
  </p:cSld>
  <p:clrMapOvr>
    <a:masterClrMapping/>
  </p:clrMapOvr>
  <p:transition spd="slow">
    <p:dissolv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998086"/>
      </p:ext>
    </p:extLst>
  </p:cSld>
  <p:clrMapOvr>
    <a:masterClrMapping/>
  </p:clrMapOvr>
  <p:transition spd="slow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07423"/>
      </p:ext>
    </p:extLst>
  </p:cSld>
  <p:clrMapOvr>
    <a:masterClrMapping/>
  </p:clrMapOvr>
  <p:transition spd="slow">
    <p:dissolv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866878"/>
      </p:ext>
    </p:extLst>
  </p:cSld>
  <p:clrMapOvr>
    <a:masterClrMapping/>
  </p:clrMapOvr>
  <p:transition spd="slow">
    <p:dissolv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167732"/>
      </p:ext>
    </p:extLst>
  </p:cSld>
  <p:clrMapOvr>
    <a:masterClrMapping/>
  </p:clrMapOvr>
  <p:transition spd="slow">
    <p:dissolv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4325253"/>
      </p:ext>
    </p:extLst>
  </p:cSld>
  <p:clrMapOvr>
    <a:masterClrMapping/>
  </p:clrMapOvr>
  <p:transition spd="slow">
    <p:dissolv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38588"/>
      </p:ext>
    </p:extLst>
  </p:cSld>
  <p:clrMapOvr>
    <a:masterClrMapping/>
  </p:clrMapOvr>
  <p:transition spd="slow">
    <p:dissolv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983245"/>
      </p:ext>
    </p:extLst>
  </p:cSld>
  <p:clrMapOvr>
    <a:masterClrMapping/>
  </p:clrMapOvr>
  <p:transition spd="slow">
    <p:dissolv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556120"/>
      </p:ext>
    </p:extLst>
  </p:cSld>
  <p:clrMapOvr>
    <a:masterClrMapping/>
  </p:clrMapOvr>
  <p:transition spd="slow">
    <p:dissolv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53593"/>
      </p:ext>
    </p:extLst>
  </p:cSld>
  <p:clrMapOvr>
    <a:masterClrMapping/>
  </p:clrMapOvr>
  <p:transition spd="slow">
    <p:dissolv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531343"/>
      </p:ext>
    </p:extLst>
  </p:cSld>
  <p:clrMapOvr>
    <a:masterClrMapping/>
  </p:clrMapOvr>
  <p:transition spd="slow">
    <p:dissolv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5461751"/>
      </p:ext>
    </p:extLst>
  </p:cSld>
  <p:clrMapOvr>
    <a:masterClrMapping/>
  </p:clrMapOvr>
  <p:transition spd="slow">
    <p:dissolv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90575"/>
      </p:ext>
    </p:extLst>
  </p:cSld>
  <p:clrMapOvr>
    <a:masterClrMapping/>
  </p:clrMapOvr>
  <p:transition spd="slow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511023"/>
      </p:ext>
    </p:extLst>
  </p:cSld>
  <p:clrMapOvr>
    <a:masterClrMapping/>
  </p:clrMapOvr>
  <p:transition spd="slow">
    <p:dissolv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808319"/>
      </p:ext>
    </p:extLst>
  </p:cSld>
  <p:clrMapOvr>
    <a:masterClrMapping/>
  </p:clrMapOvr>
  <p:transition spd="slow">
    <p:dissolv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592619"/>
      </p:ext>
    </p:extLst>
  </p:cSld>
  <p:clrMapOvr>
    <a:masterClrMapping/>
  </p:clrMapOvr>
  <p:transition spd="slow">
    <p:dissolv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34358"/>
      </p:ext>
    </p:extLst>
  </p:cSld>
  <p:clrMapOvr>
    <a:masterClrMapping/>
  </p:clrMapOvr>
  <p:transition spd="slow">
    <p:dissolv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593529"/>
      </p:ext>
    </p:extLst>
  </p:cSld>
  <p:clrMapOvr>
    <a:masterClrMapping/>
  </p:clrMapOvr>
  <p:transition spd="slow">
    <p:dissolv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8473263"/>
      </p:ext>
    </p:extLst>
  </p:cSld>
  <p:clrMapOvr>
    <a:masterClrMapping/>
  </p:clrMapOvr>
  <p:transition spd="slow">
    <p:dissolv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948417"/>
      </p:ext>
    </p:extLst>
  </p:cSld>
  <p:clrMapOvr>
    <a:masterClrMapping/>
  </p:clrMapOvr>
  <p:transition spd="slow">
    <p:dissolv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userDrawn="1">
  <p:cSld name="1_Title only 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31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558" name="Google Shape;558;p31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6" name="Google Shape;576;p31"/>
          <p:cNvSpPr/>
          <p:nvPr/>
        </p:nvSpPr>
        <p:spPr>
          <a:xfrm>
            <a:off x="4735618" y="1290733"/>
            <a:ext cx="2720767" cy="89395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8023353"/>
      </p:ext>
    </p:extLst>
  </p:cSld>
  <p:clrMapOvr>
    <a:masterClrMapping/>
  </p:clrMapOvr>
  <p:transition spd="slow">
    <p:dissolv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userDrawn="1">
  <p:cSld name="1_Title only 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31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558" name="Google Shape;558;p31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D3E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6" name="Google Shape;576;p31"/>
          <p:cNvSpPr/>
          <p:nvPr/>
        </p:nvSpPr>
        <p:spPr>
          <a:xfrm>
            <a:off x="4735618" y="1290733"/>
            <a:ext cx="2720767" cy="89395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D3E6F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96916673"/>
      </p:ext>
    </p:extLst>
  </p:cSld>
  <p:clrMapOvr>
    <a:masterClrMapping/>
  </p:clrMapOvr>
  <p:transition spd="slow">
    <p:dissolv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4"/>
          <p:cNvGrpSpPr/>
          <p:nvPr/>
        </p:nvGrpSpPr>
        <p:grpSpPr>
          <a:xfrm rot="10800000" flipH="1">
            <a:off x="230146" y="705571"/>
            <a:ext cx="11731709" cy="5857431"/>
            <a:chOff x="296736" y="265575"/>
            <a:chExt cx="8573304" cy="4610214"/>
          </a:xfrm>
        </p:grpSpPr>
        <p:sp>
          <p:nvSpPr>
            <p:cNvPr id="113" name="Google Shape;113;p4"/>
            <p:cNvSpPr/>
            <p:nvPr/>
          </p:nvSpPr>
          <p:spPr>
            <a:xfrm>
              <a:off x="797658" y="459687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72" y="215"/>
                  </a:moveTo>
                  <a:lnTo>
                    <a:pt x="72" y="215"/>
                  </a:lnTo>
                  <a:lnTo>
                    <a:pt x="161" y="250"/>
                  </a:lnTo>
                  <a:lnTo>
                    <a:pt x="233" y="268"/>
                  </a:lnTo>
                  <a:lnTo>
                    <a:pt x="233" y="268"/>
                  </a:lnTo>
                  <a:lnTo>
                    <a:pt x="447" y="286"/>
                  </a:lnTo>
                  <a:lnTo>
                    <a:pt x="644" y="322"/>
                  </a:lnTo>
                  <a:lnTo>
                    <a:pt x="858" y="340"/>
                  </a:lnTo>
                  <a:lnTo>
                    <a:pt x="1055" y="393"/>
                  </a:lnTo>
                  <a:lnTo>
                    <a:pt x="1055" y="393"/>
                  </a:lnTo>
                  <a:lnTo>
                    <a:pt x="1144" y="411"/>
                  </a:lnTo>
                  <a:lnTo>
                    <a:pt x="1234" y="411"/>
                  </a:lnTo>
                  <a:lnTo>
                    <a:pt x="1305" y="393"/>
                  </a:lnTo>
                  <a:lnTo>
                    <a:pt x="1394" y="376"/>
                  </a:lnTo>
                  <a:lnTo>
                    <a:pt x="1394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66" y="286"/>
                  </a:lnTo>
                  <a:lnTo>
                    <a:pt x="1448" y="250"/>
                  </a:lnTo>
                  <a:lnTo>
                    <a:pt x="1448" y="250"/>
                  </a:lnTo>
                  <a:lnTo>
                    <a:pt x="1412" y="197"/>
                  </a:lnTo>
                  <a:lnTo>
                    <a:pt x="1359" y="179"/>
                  </a:lnTo>
                  <a:lnTo>
                    <a:pt x="1359" y="179"/>
                  </a:lnTo>
                  <a:lnTo>
                    <a:pt x="1198" y="143"/>
                  </a:lnTo>
                  <a:lnTo>
                    <a:pt x="1055" y="125"/>
                  </a:lnTo>
                  <a:lnTo>
                    <a:pt x="1055" y="125"/>
                  </a:lnTo>
                  <a:lnTo>
                    <a:pt x="858" y="72"/>
                  </a:lnTo>
                  <a:lnTo>
                    <a:pt x="662" y="36"/>
                  </a:lnTo>
                  <a:lnTo>
                    <a:pt x="447" y="18"/>
                  </a:lnTo>
                  <a:lnTo>
                    <a:pt x="233" y="0"/>
                  </a:lnTo>
                  <a:lnTo>
                    <a:pt x="233" y="0"/>
                  </a:lnTo>
                  <a:lnTo>
                    <a:pt x="90" y="18"/>
                  </a:lnTo>
                  <a:lnTo>
                    <a:pt x="90" y="18"/>
                  </a:lnTo>
                  <a:lnTo>
                    <a:pt x="54" y="36"/>
                  </a:lnTo>
                  <a:lnTo>
                    <a:pt x="36" y="54"/>
                  </a:lnTo>
                  <a:lnTo>
                    <a:pt x="18" y="90"/>
                  </a:lnTo>
                  <a:lnTo>
                    <a:pt x="0" y="125"/>
                  </a:lnTo>
                  <a:lnTo>
                    <a:pt x="0" y="125"/>
                  </a:lnTo>
                  <a:lnTo>
                    <a:pt x="36" y="179"/>
                  </a:lnTo>
                  <a:lnTo>
                    <a:pt x="72" y="215"/>
                  </a:lnTo>
                  <a:lnTo>
                    <a:pt x="72" y="215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42498" y="4198821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76" y="90"/>
                  </a:moveTo>
                  <a:lnTo>
                    <a:pt x="376" y="90"/>
                  </a:lnTo>
                  <a:lnTo>
                    <a:pt x="340" y="37"/>
                  </a:lnTo>
                  <a:lnTo>
                    <a:pt x="323" y="19"/>
                  </a:lnTo>
                  <a:lnTo>
                    <a:pt x="323" y="19"/>
                  </a:lnTo>
                  <a:lnTo>
                    <a:pt x="287" y="1"/>
                  </a:lnTo>
                  <a:lnTo>
                    <a:pt x="251" y="19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197" y="162"/>
                  </a:lnTo>
                  <a:lnTo>
                    <a:pt x="197" y="162"/>
                  </a:lnTo>
                  <a:lnTo>
                    <a:pt x="90" y="555"/>
                  </a:lnTo>
                  <a:lnTo>
                    <a:pt x="19" y="948"/>
                  </a:lnTo>
                  <a:lnTo>
                    <a:pt x="19" y="948"/>
                  </a:lnTo>
                  <a:lnTo>
                    <a:pt x="1" y="1127"/>
                  </a:lnTo>
                  <a:lnTo>
                    <a:pt x="1" y="1288"/>
                  </a:lnTo>
                  <a:lnTo>
                    <a:pt x="1" y="1288"/>
                  </a:lnTo>
                  <a:lnTo>
                    <a:pt x="19" y="1359"/>
                  </a:lnTo>
                  <a:lnTo>
                    <a:pt x="37" y="1395"/>
                  </a:lnTo>
                  <a:lnTo>
                    <a:pt x="72" y="1431"/>
                  </a:lnTo>
                  <a:lnTo>
                    <a:pt x="108" y="1431"/>
                  </a:lnTo>
                  <a:lnTo>
                    <a:pt x="108" y="1431"/>
                  </a:lnTo>
                  <a:lnTo>
                    <a:pt x="144" y="1413"/>
                  </a:lnTo>
                  <a:lnTo>
                    <a:pt x="180" y="1395"/>
                  </a:lnTo>
                  <a:lnTo>
                    <a:pt x="197" y="1341"/>
                  </a:lnTo>
                  <a:lnTo>
                    <a:pt x="197" y="1305"/>
                  </a:lnTo>
                  <a:lnTo>
                    <a:pt x="197" y="1305"/>
                  </a:lnTo>
                  <a:lnTo>
                    <a:pt x="251" y="948"/>
                  </a:lnTo>
                  <a:lnTo>
                    <a:pt x="323" y="591"/>
                  </a:lnTo>
                  <a:lnTo>
                    <a:pt x="323" y="591"/>
                  </a:lnTo>
                  <a:lnTo>
                    <a:pt x="340" y="448"/>
                  </a:lnTo>
                  <a:lnTo>
                    <a:pt x="358" y="305"/>
                  </a:lnTo>
                  <a:lnTo>
                    <a:pt x="340" y="305"/>
                  </a:lnTo>
                  <a:lnTo>
                    <a:pt x="340" y="305"/>
                  </a:lnTo>
                  <a:lnTo>
                    <a:pt x="358" y="162"/>
                  </a:lnTo>
                  <a:lnTo>
                    <a:pt x="358" y="162"/>
                  </a:lnTo>
                  <a:lnTo>
                    <a:pt x="376" y="126"/>
                  </a:lnTo>
                  <a:lnTo>
                    <a:pt x="376" y="90"/>
                  </a:lnTo>
                  <a:lnTo>
                    <a:pt x="376" y="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71045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72" y="930"/>
                  </a:moveTo>
                  <a:lnTo>
                    <a:pt x="72" y="930"/>
                  </a:lnTo>
                  <a:lnTo>
                    <a:pt x="126" y="930"/>
                  </a:lnTo>
                  <a:lnTo>
                    <a:pt x="144" y="912"/>
                  </a:lnTo>
                  <a:lnTo>
                    <a:pt x="144" y="912"/>
                  </a:lnTo>
                  <a:lnTo>
                    <a:pt x="233" y="804"/>
                  </a:lnTo>
                  <a:lnTo>
                    <a:pt x="233" y="804"/>
                  </a:lnTo>
                  <a:lnTo>
                    <a:pt x="376" y="572"/>
                  </a:lnTo>
                  <a:lnTo>
                    <a:pt x="448" y="465"/>
                  </a:lnTo>
                  <a:lnTo>
                    <a:pt x="537" y="358"/>
                  </a:lnTo>
                  <a:lnTo>
                    <a:pt x="537" y="358"/>
                  </a:lnTo>
                  <a:lnTo>
                    <a:pt x="591" y="304"/>
                  </a:lnTo>
                  <a:lnTo>
                    <a:pt x="609" y="233"/>
                  </a:lnTo>
                  <a:lnTo>
                    <a:pt x="644" y="72"/>
                  </a:lnTo>
                  <a:lnTo>
                    <a:pt x="644" y="72"/>
                  </a:lnTo>
                  <a:lnTo>
                    <a:pt x="644" y="36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573" y="0"/>
                  </a:lnTo>
                  <a:lnTo>
                    <a:pt x="537" y="18"/>
                  </a:lnTo>
                  <a:lnTo>
                    <a:pt x="537" y="18"/>
                  </a:lnTo>
                  <a:lnTo>
                    <a:pt x="376" y="161"/>
                  </a:lnTo>
                  <a:lnTo>
                    <a:pt x="233" y="304"/>
                  </a:lnTo>
                  <a:lnTo>
                    <a:pt x="126" y="483"/>
                  </a:lnTo>
                  <a:lnTo>
                    <a:pt x="19" y="679"/>
                  </a:lnTo>
                  <a:lnTo>
                    <a:pt x="19" y="679"/>
                  </a:lnTo>
                  <a:lnTo>
                    <a:pt x="1" y="769"/>
                  </a:lnTo>
                  <a:lnTo>
                    <a:pt x="1" y="840"/>
                  </a:lnTo>
                  <a:lnTo>
                    <a:pt x="1" y="840"/>
                  </a:lnTo>
                  <a:lnTo>
                    <a:pt x="19" y="894"/>
                  </a:lnTo>
                  <a:lnTo>
                    <a:pt x="72" y="930"/>
                  </a:lnTo>
                  <a:lnTo>
                    <a:pt x="72" y="93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794525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143" y="358"/>
                  </a:moveTo>
                  <a:lnTo>
                    <a:pt x="143" y="358"/>
                  </a:lnTo>
                  <a:lnTo>
                    <a:pt x="197" y="358"/>
                  </a:lnTo>
                  <a:lnTo>
                    <a:pt x="197" y="358"/>
                  </a:lnTo>
                  <a:lnTo>
                    <a:pt x="304" y="304"/>
                  </a:lnTo>
                  <a:lnTo>
                    <a:pt x="429" y="268"/>
                  </a:lnTo>
                  <a:lnTo>
                    <a:pt x="680" y="233"/>
                  </a:lnTo>
                  <a:lnTo>
                    <a:pt x="680" y="233"/>
                  </a:lnTo>
                  <a:lnTo>
                    <a:pt x="805" y="197"/>
                  </a:lnTo>
                  <a:lnTo>
                    <a:pt x="876" y="161"/>
                  </a:lnTo>
                  <a:lnTo>
                    <a:pt x="930" y="107"/>
                  </a:lnTo>
                  <a:lnTo>
                    <a:pt x="930" y="107"/>
                  </a:lnTo>
                  <a:lnTo>
                    <a:pt x="823" y="54"/>
                  </a:lnTo>
                  <a:lnTo>
                    <a:pt x="715" y="18"/>
                  </a:lnTo>
                  <a:lnTo>
                    <a:pt x="608" y="0"/>
                  </a:lnTo>
                  <a:lnTo>
                    <a:pt x="501" y="0"/>
                  </a:lnTo>
                  <a:lnTo>
                    <a:pt x="501" y="0"/>
                  </a:lnTo>
                  <a:lnTo>
                    <a:pt x="376" y="18"/>
                  </a:lnTo>
                  <a:lnTo>
                    <a:pt x="269" y="54"/>
                  </a:lnTo>
                  <a:lnTo>
                    <a:pt x="72" y="125"/>
                  </a:lnTo>
                  <a:lnTo>
                    <a:pt x="72" y="125"/>
                  </a:lnTo>
                  <a:lnTo>
                    <a:pt x="36" y="161"/>
                  </a:lnTo>
                  <a:lnTo>
                    <a:pt x="18" y="197"/>
                  </a:lnTo>
                  <a:lnTo>
                    <a:pt x="1" y="233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36" y="322"/>
                  </a:lnTo>
                  <a:lnTo>
                    <a:pt x="54" y="358"/>
                  </a:lnTo>
                  <a:lnTo>
                    <a:pt x="108" y="358"/>
                  </a:lnTo>
                  <a:lnTo>
                    <a:pt x="143" y="358"/>
                  </a:lnTo>
                  <a:lnTo>
                    <a:pt x="143" y="35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408826" y="364398"/>
              <a:ext cx="8349124" cy="4412731"/>
            </a:xfrm>
            <a:custGeom>
              <a:avLst/>
              <a:gdLst/>
              <a:ahLst/>
              <a:cxnLst/>
              <a:rect l="l" t="t" r="r" b="b"/>
              <a:pathLst>
                <a:path w="47969" h="27149" extrusionOk="0">
                  <a:moveTo>
                    <a:pt x="30454" y="26934"/>
                  </a:moveTo>
                  <a:lnTo>
                    <a:pt x="30454" y="26934"/>
                  </a:lnTo>
                  <a:lnTo>
                    <a:pt x="33242" y="26970"/>
                  </a:lnTo>
                  <a:lnTo>
                    <a:pt x="33242" y="26970"/>
                  </a:lnTo>
                  <a:lnTo>
                    <a:pt x="34386" y="26970"/>
                  </a:lnTo>
                  <a:lnTo>
                    <a:pt x="35512" y="26987"/>
                  </a:lnTo>
                  <a:lnTo>
                    <a:pt x="35512" y="26987"/>
                  </a:lnTo>
                  <a:lnTo>
                    <a:pt x="35887" y="27023"/>
                  </a:lnTo>
                  <a:lnTo>
                    <a:pt x="35887" y="27023"/>
                  </a:lnTo>
                  <a:lnTo>
                    <a:pt x="38086" y="27041"/>
                  </a:lnTo>
                  <a:lnTo>
                    <a:pt x="38086" y="27041"/>
                  </a:lnTo>
                  <a:lnTo>
                    <a:pt x="40284" y="27041"/>
                  </a:lnTo>
                  <a:lnTo>
                    <a:pt x="40284" y="27041"/>
                  </a:lnTo>
                  <a:lnTo>
                    <a:pt x="40641" y="27059"/>
                  </a:lnTo>
                  <a:lnTo>
                    <a:pt x="41017" y="27077"/>
                  </a:lnTo>
                  <a:lnTo>
                    <a:pt x="41017" y="27077"/>
                  </a:lnTo>
                  <a:lnTo>
                    <a:pt x="41571" y="27113"/>
                  </a:lnTo>
                  <a:lnTo>
                    <a:pt x="42125" y="27148"/>
                  </a:lnTo>
                  <a:lnTo>
                    <a:pt x="42125" y="27148"/>
                  </a:lnTo>
                  <a:lnTo>
                    <a:pt x="42571" y="27148"/>
                  </a:lnTo>
                  <a:lnTo>
                    <a:pt x="43018" y="27148"/>
                  </a:lnTo>
                  <a:lnTo>
                    <a:pt x="43018" y="27148"/>
                  </a:lnTo>
                  <a:lnTo>
                    <a:pt x="43590" y="27148"/>
                  </a:lnTo>
                  <a:lnTo>
                    <a:pt x="43876" y="27130"/>
                  </a:lnTo>
                  <a:lnTo>
                    <a:pt x="44162" y="27095"/>
                  </a:lnTo>
                  <a:lnTo>
                    <a:pt x="44162" y="27095"/>
                  </a:lnTo>
                  <a:lnTo>
                    <a:pt x="44537" y="27059"/>
                  </a:lnTo>
                  <a:lnTo>
                    <a:pt x="44931" y="27041"/>
                  </a:lnTo>
                  <a:lnTo>
                    <a:pt x="45699" y="27041"/>
                  </a:lnTo>
                  <a:lnTo>
                    <a:pt x="45699" y="27041"/>
                  </a:lnTo>
                  <a:lnTo>
                    <a:pt x="45967" y="27023"/>
                  </a:lnTo>
                  <a:lnTo>
                    <a:pt x="46110" y="27005"/>
                  </a:lnTo>
                  <a:lnTo>
                    <a:pt x="46235" y="26970"/>
                  </a:lnTo>
                  <a:lnTo>
                    <a:pt x="46235" y="26970"/>
                  </a:lnTo>
                  <a:lnTo>
                    <a:pt x="46503" y="26862"/>
                  </a:lnTo>
                  <a:lnTo>
                    <a:pt x="46771" y="26737"/>
                  </a:lnTo>
                  <a:lnTo>
                    <a:pt x="46771" y="26737"/>
                  </a:lnTo>
                  <a:lnTo>
                    <a:pt x="46861" y="26684"/>
                  </a:lnTo>
                  <a:lnTo>
                    <a:pt x="46932" y="26594"/>
                  </a:lnTo>
                  <a:lnTo>
                    <a:pt x="47004" y="26505"/>
                  </a:lnTo>
                  <a:lnTo>
                    <a:pt x="47040" y="26398"/>
                  </a:lnTo>
                  <a:lnTo>
                    <a:pt x="47040" y="26398"/>
                  </a:lnTo>
                  <a:lnTo>
                    <a:pt x="47147" y="26380"/>
                  </a:lnTo>
                  <a:lnTo>
                    <a:pt x="47147" y="26380"/>
                  </a:lnTo>
                  <a:lnTo>
                    <a:pt x="47218" y="26362"/>
                  </a:lnTo>
                  <a:lnTo>
                    <a:pt x="47290" y="26326"/>
                  </a:lnTo>
                  <a:lnTo>
                    <a:pt x="47361" y="26290"/>
                  </a:lnTo>
                  <a:lnTo>
                    <a:pt x="47415" y="26255"/>
                  </a:lnTo>
                  <a:lnTo>
                    <a:pt x="47504" y="26147"/>
                  </a:lnTo>
                  <a:lnTo>
                    <a:pt x="47558" y="25987"/>
                  </a:lnTo>
                  <a:lnTo>
                    <a:pt x="47558" y="25987"/>
                  </a:lnTo>
                  <a:lnTo>
                    <a:pt x="47629" y="25790"/>
                  </a:lnTo>
                  <a:lnTo>
                    <a:pt x="47665" y="25576"/>
                  </a:lnTo>
                  <a:lnTo>
                    <a:pt x="47754" y="25147"/>
                  </a:lnTo>
                  <a:lnTo>
                    <a:pt x="47754" y="25147"/>
                  </a:lnTo>
                  <a:lnTo>
                    <a:pt x="47754" y="24986"/>
                  </a:lnTo>
                  <a:lnTo>
                    <a:pt x="47754" y="24986"/>
                  </a:lnTo>
                  <a:lnTo>
                    <a:pt x="47754" y="24593"/>
                  </a:lnTo>
                  <a:lnTo>
                    <a:pt x="47790" y="24199"/>
                  </a:lnTo>
                  <a:lnTo>
                    <a:pt x="47879" y="23413"/>
                  </a:lnTo>
                  <a:lnTo>
                    <a:pt x="47879" y="23413"/>
                  </a:lnTo>
                  <a:lnTo>
                    <a:pt x="47915" y="22698"/>
                  </a:lnTo>
                  <a:lnTo>
                    <a:pt x="47933" y="21501"/>
                  </a:lnTo>
                  <a:lnTo>
                    <a:pt x="47969" y="19571"/>
                  </a:lnTo>
                  <a:lnTo>
                    <a:pt x="47969" y="19571"/>
                  </a:lnTo>
                  <a:lnTo>
                    <a:pt x="47969" y="13548"/>
                  </a:lnTo>
                  <a:lnTo>
                    <a:pt x="47969" y="13548"/>
                  </a:lnTo>
                  <a:lnTo>
                    <a:pt x="47969" y="7578"/>
                  </a:lnTo>
                  <a:lnTo>
                    <a:pt x="47969" y="7578"/>
                  </a:lnTo>
                  <a:lnTo>
                    <a:pt x="47933" y="5666"/>
                  </a:lnTo>
                  <a:lnTo>
                    <a:pt x="47915" y="4451"/>
                  </a:lnTo>
                  <a:lnTo>
                    <a:pt x="47879" y="3736"/>
                  </a:lnTo>
                  <a:lnTo>
                    <a:pt x="47879" y="3736"/>
                  </a:lnTo>
                  <a:lnTo>
                    <a:pt x="47790" y="2950"/>
                  </a:lnTo>
                  <a:lnTo>
                    <a:pt x="47754" y="2556"/>
                  </a:lnTo>
                  <a:lnTo>
                    <a:pt x="47754" y="2163"/>
                  </a:lnTo>
                  <a:lnTo>
                    <a:pt x="47754" y="2163"/>
                  </a:lnTo>
                  <a:lnTo>
                    <a:pt x="47754" y="2002"/>
                  </a:lnTo>
                  <a:lnTo>
                    <a:pt x="47754" y="2002"/>
                  </a:lnTo>
                  <a:lnTo>
                    <a:pt x="47665" y="1573"/>
                  </a:lnTo>
                  <a:lnTo>
                    <a:pt x="47629" y="1359"/>
                  </a:lnTo>
                  <a:lnTo>
                    <a:pt x="47558" y="1162"/>
                  </a:lnTo>
                  <a:lnTo>
                    <a:pt x="47558" y="1162"/>
                  </a:lnTo>
                  <a:lnTo>
                    <a:pt x="47504" y="1019"/>
                  </a:lnTo>
                  <a:lnTo>
                    <a:pt x="47415" y="894"/>
                  </a:lnTo>
                  <a:lnTo>
                    <a:pt x="47361" y="858"/>
                  </a:lnTo>
                  <a:lnTo>
                    <a:pt x="47290" y="823"/>
                  </a:lnTo>
                  <a:lnTo>
                    <a:pt x="47218" y="787"/>
                  </a:lnTo>
                  <a:lnTo>
                    <a:pt x="47147" y="769"/>
                  </a:lnTo>
                  <a:lnTo>
                    <a:pt x="47147" y="769"/>
                  </a:lnTo>
                  <a:lnTo>
                    <a:pt x="47040" y="751"/>
                  </a:lnTo>
                  <a:lnTo>
                    <a:pt x="47040" y="751"/>
                  </a:lnTo>
                  <a:lnTo>
                    <a:pt x="47004" y="644"/>
                  </a:lnTo>
                  <a:lnTo>
                    <a:pt x="46932" y="555"/>
                  </a:lnTo>
                  <a:lnTo>
                    <a:pt x="46861" y="465"/>
                  </a:lnTo>
                  <a:lnTo>
                    <a:pt x="46771" y="412"/>
                  </a:lnTo>
                  <a:lnTo>
                    <a:pt x="46771" y="412"/>
                  </a:lnTo>
                  <a:lnTo>
                    <a:pt x="46503" y="287"/>
                  </a:lnTo>
                  <a:lnTo>
                    <a:pt x="46235" y="179"/>
                  </a:lnTo>
                  <a:lnTo>
                    <a:pt x="46235" y="179"/>
                  </a:lnTo>
                  <a:lnTo>
                    <a:pt x="46110" y="144"/>
                  </a:lnTo>
                  <a:lnTo>
                    <a:pt x="45967" y="126"/>
                  </a:lnTo>
                  <a:lnTo>
                    <a:pt x="45699" y="108"/>
                  </a:lnTo>
                  <a:lnTo>
                    <a:pt x="45699" y="108"/>
                  </a:lnTo>
                  <a:lnTo>
                    <a:pt x="44931" y="108"/>
                  </a:lnTo>
                  <a:lnTo>
                    <a:pt x="44537" y="90"/>
                  </a:lnTo>
                  <a:lnTo>
                    <a:pt x="44162" y="54"/>
                  </a:lnTo>
                  <a:lnTo>
                    <a:pt x="44162" y="54"/>
                  </a:lnTo>
                  <a:lnTo>
                    <a:pt x="43876" y="19"/>
                  </a:lnTo>
                  <a:lnTo>
                    <a:pt x="43590" y="19"/>
                  </a:lnTo>
                  <a:lnTo>
                    <a:pt x="43018" y="1"/>
                  </a:lnTo>
                  <a:lnTo>
                    <a:pt x="43018" y="1"/>
                  </a:lnTo>
                  <a:lnTo>
                    <a:pt x="42571" y="1"/>
                  </a:lnTo>
                  <a:lnTo>
                    <a:pt x="42125" y="1"/>
                  </a:lnTo>
                  <a:lnTo>
                    <a:pt x="42125" y="1"/>
                  </a:lnTo>
                  <a:lnTo>
                    <a:pt x="41571" y="36"/>
                  </a:lnTo>
                  <a:lnTo>
                    <a:pt x="41017" y="72"/>
                  </a:lnTo>
                  <a:lnTo>
                    <a:pt x="41017" y="72"/>
                  </a:lnTo>
                  <a:lnTo>
                    <a:pt x="40641" y="108"/>
                  </a:lnTo>
                  <a:lnTo>
                    <a:pt x="40284" y="108"/>
                  </a:lnTo>
                  <a:lnTo>
                    <a:pt x="40284" y="108"/>
                  </a:lnTo>
                  <a:lnTo>
                    <a:pt x="38086" y="108"/>
                  </a:lnTo>
                  <a:lnTo>
                    <a:pt x="38086" y="108"/>
                  </a:lnTo>
                  <a:lnTo>
                    <a:pt x="33510" y="126"/>
                  </a:lnTo>
                  <a:lnTo>
                    <a:pt x="33510" y="126"/>
                  </a:lnTo>
                  <a:lnTo>
                    <a:pt x="33135" y="161"/>
                  </a:lnTo>
                  <a:lnTo>
                    <a:pt x="33135" y="161"/>
                  </a:lnTo>
                  <a:lnTo>
                    <a:pt x="32009" y="179"/>
                  </a:lnTo>
                  <a:lnTo>
                    <a:pt x="30865" y="197"/>
                  </a:lnTo>
                  <a:lnTo>
                    <a:pt x="30865" y="197"/>
                  </a:lnTo>
                  <a:lnTo>
                    <a:pt x="27720" y="197"/>
                  </a:lnTo>
                  <a:lnTo>
                    <a:pt x="24557" y="215"/>
                  </a:lnTo>
                  <a:lnTo>
                    <a:pt x="24557" y="215"/>
                  </a:lnTo>
                  <a:lnTo>
                    <a:pt x="23252" y="215"/>
                  </a:lnTo>
                  <a:lnTo>
                    <a:pt x="23252" y="215"/>
                  </a:lnTo>
                  <a:lnTo>
                    <a:pt x="23216" y="215"/>
                  </a:lnTo>
                  <a:lnTo>
                    <a:pt x="23216" y="215"/>
                  </a:lnTo>
                  <a:lnTo>
                    <a:pt x="23162" y="215"/>
                  </a:lnTo>
                  <a:lnTo>
                    <a:pt x="23162" y="215"/>
                  </a:lnTo>
                  <a:lnTo>
                    <a:pt x="21858" y="215"/>
                  </a:lnTo>
                  <a:lnTo>
                    <a:pt x="21858" y="215"/>
                  </a:lnTo>
                  <a:lnTo>
                    <a:pt x="17408" y="197"/>
                  </a:lnTo>
                  <a:lnTo>
                    <a:pt x="17408" y="197"/>
                  </a:lnTo>
                  <a:lnTo>
                    <a:pt x="16264" y="179"/>
                  </a:lnTo>
                  <a:lnTo>
                    <a:pt x="15138" y="161"/>
                  </a:lnTo>
                  <a:lnTo>
                    <a:pt x="15138" y="161"/>
                  </a:lnTo>
                  <a:lnTo>
                    <a:pt x="14763" y="126"/>
                  </a:lnTo>
                  <a:lnTo>
                    <a:pt x="14763" y="126"/>
                  </a:lnTo>
                  <a:lnTo>
                    <a:pt x="12582" y="108"/>
                  </a:lnTo>
                  <a:lnTo>
                    <a:pt x="12582" y="108"/>
                  </a:lnTo>
                  <a:lnTo>
                    <a:pt x="8722" y="108"/>
                  </a:lnTo>
                  <a:lnTo>
                    <a:pt x="8722" y="108"/>
                  </a:lnTo>
                  <a:lnTo>
                    <a:pt x="7828" y="108"/>
                  </a:lnTo>
                  <a:lnTo>
                    <a:pt x="7292" y="90"/>
                  </a:lnTo>
                  <a:lnTo>
                    <a:pt x="6953" y="72"/>
                  </a:lnTo>
                  <a:lnTo>
                    <a:pt x="6953" y="72"/>
                  </a:lnTo>
                  <a:lnTo>
                    <a:pt x="6399" y="36"/>
                  </a:lnTo>
                  <a:lnTo>
                    <a:pt x="5845" y="1"/>
                  </a:lnTo>
                  <a:lnTo>
                    <a:pt x="5845" y="1"/>
                  </a:lnTo>
                  <a:lnTo>
                    <a:pt x="5398" y="1"/>
                  </a:lnTo>
                  <a:lnTo>
                    <a:pt x="4933" y="1"/>
                  </a:lnTo>
                  <a:lnTo>
                    <a:pt x="4933" y="1"/>
                  </a:lnTo>
                  <a:lnTo>
                    <a:pt x="4379" y="19"/>
                  </a:lnTo>
                  <a:lnTo>
                    <a:pt x="4093" y="19"/>
                  </a:lnTo>
                  <a:lnTo>
                    <a:pt x="3807" y="54"/>
                  </a:lnTo>
                  <a:lnTo>
                    <a:pt x="3807" y="54"/>
                  </a:lnTo>
                  <a:lnTo>
                    <a:pt x="3432" y="90"/>
                  </a:lnTo>
                  <a:lnTo>
                    <a:pt x="3039" y="108"/>
                  </a:lnTo>
                  <a:lnTo>
                    <a:pt x="2270" y="108"/>
                  </a:lnTo>
                  <a:lnTo>
                    <a:pt x="2270" y="108"/>
                  </a:lnTo>
                  <a:lnTo>
                    <a:pt x="2002" y="126"/>
                  </a:lnTo>
                  <a:lnTo>
                    <a:pt x="1859" y="144"/>
                  </a:lnTo>
                  <a:lnTo>
                    <a:pt x="1734" y="179"/>
                  </a:lnTo>
                  <a:lnTo>
                    <a:pt x="1734" y="179"/>
                  </a:lnTo>
                  <a:lnTo>
                    <a:pt x="1448" y="287"/>
                  </a:lnTo>
                  <a:lnTo>
                    <a:pt x="1198" y="412"/>
                  </a:lnTo>
                  <a:lnTo>
                    <a:pt x="1198" y="412"/>
                  </a:lnTo>
                  <a:lnTo>
                    <a:pt x="1108" y="465"/>
                  </a:lnTo>
                  <a:lnTo>
                    <a:pt x="1037" y="555"/>
                  </a:lnTo>
                  <a:lnTo>
                    <a:pt x="965" y="644"/>
                  </a:lnTo>
                  <a:lnTo>
                    <a:pt x="930" y="751"/>
                  </a:lnTo>
                  <a:lnTo>
                    <a:pt x="930" y="751"/>
                  </a:lnTo>
                  <a:lnTo>
                    <a:pt x="822" y="769"/>
                  </a:lnTo>
                  <a:lnTo>
                    <a:pt x="822" y="769"/>
                  </a:lnTo>
                  <a:lnTo>
                    <a:pt x="733" y="787"/>
                  </a:lnTo>
                  <a:lnTo>
                    <a:pt x="680" y="823"/>
                  </a:lnTo>
                  <a:lnTo>
                    <a:pt x="608" y="858"/>
                  </a:lnTo>
                  <a:lnTo>
                    <a:pt x="554" y="894"/>
                  </a:lnTo>
                  <a:lnTo>
                    <a:pt x="465" y="1019"/>
                  </a:lnTo>
                  <a:lnTo>
                    <a:pt x="411" y="1162"/>
                  </a:lnTo>
                  <a:lnTo>
                    <a:pt x="411" y="1162"/>
                  </a:lnTo>
                  <a:lnTo>
                    <a:pt x="340" y="1359"/>
                  </a:lnTo>
                  <a:lnTo>
                    <a:pt x="286" y="1573"/>
                  </a:lnTo>
                  <a:lnTo>
                    <a:pt x="215" y="2002"/>
                  </a:lnTo>
                  <a:lnTo>
                    <a:pt x="215" y="2002"/>
                  </a:lnTo>
                  <a:lnTo>
                    <a:pt x="197" y="2163"/>
                  </a:lnTo>
                  <a:lnTo>
                    <a:pt x="197" y="2163"/>
                  </a:lnTo>
                  <a:lnTo>
                    <a:pt x="197" y="2556"/>
                  </a:lnTo>
                  <a:lnTo>
                    <a:pt x="179" y="2950"/>
                  </a:lnTo>
                  <a:lnTo>
                    <a:pt x="90" y="3736"/>
                  </a:lnTo>
                  <a:lnTo>
                    <a:pt x="90" y="3736"/>
                  </a:lnTo>
                  <a:lnTo>
                    <a:pt x="54" y="4451"/>
                  </a:lnTo>
                  <a:lnTo>
                    <a:pt x="36" y="5666"/>
                  </a:lnTo>
                  <a:lnTo>
                    <a:pt x="0" y="7578"/>
                  </a:lnTo>
                  <a:lnTo>
                    <a:pt x="0" y="7578"/>
                  </a:lnTo>
                  <a:lnTo>
                    <a:pt x="0" y="13583"/>
                  </a:lnTo>
                  <a:lnTo>
                    <a:pt x="0" y="13583"/>
                  </a:lnTo>
                  <a:lnTo>
                    <a:pt x="0" y="19571"/>
                  </a:lnTo>
                  <a:lnTo>
                    <a:pt x="0" y="19571"/>
                  </a:lnTo>
                  <a:lnTo>
                    <a:pt x="36" y="21501"/>
                  </a:lnTo>
                  <a:lnTo>
                    <a:pt x="54" y="22698"/>
                  </a:lnTo>
                  <a:lnTo>
                    <a:pt x="90" y="23413"/>
                  </a:lnTo>
                  <a:lnTo>
                    <a:pt x="90" y="23413"/>
                  </a:lnTo>
                  <a:lnTo>
                    <a:pt x="179" y="24199"/>
                  </a:lnTo>
                  <a:lnTo>
                    <a:pt x="197" y="24593"/>
                  </a:lnTo>
                  <a:lnTo>
                    <a:pt x="197" y="24986"/>
                  </a:lnTo>
                  <a:lnTo>
                    <a:pt x="197" y="24986"/>
                  </a:lnTo>
                  <a:lnTo>
                    <a:pt x="215" y="25147"/>
                  </a:lnTo>
                  <a:lnTo>
                    <a:pt x="215" y="25147"/>
                  </a:lnTo>
                  <a:lnTo>
                    <a:pt x="286" y="25576"/>
                  </a:lnTo>
                  <a:lnTo>
                    <a:pt x="340" y="25790"/>
                  </a:lnTo>
                  <a:lnTo>
                    <a:pt x="411" y="25987"/>
                  </a:lnTo>
                  <a:lnTo>
                    <a:pt x="411" y="25987"/>
                  </a:lnTo>
                  <a:lnTo>
                    <a:pt x="465" y="26147"/>
                  </a:lnTo>
                  <a:lnTo>
                    <a:pt x="554" y="26255"/>
                  </a:lnTo>
                  <a:lnTo>
                    <a:pt x="608" y="26290"/>
                  </a:lnTo>
                  <a:lnTo>
                    <a:pt x="680" y="26326"/>
                  </a:lnTo>
                  <a:lnTo>
                    <a:pt x="733" y="26362"/>
                  </a:lnTo>
                  <a:lnTo>
                    <a:pt x="822" y="26380"/>
                  </a:lnTo>
                  <a:lnTo>
                    <a:pt x="822" y="26380"/>
                  </a:lnTo>
                  <a:lnTo>
                    <a:pt x="930" y="26398"/>
                  </a:lnTo>
                  <a:lnTo>
                    <a:pt x="930" y="26398"/>
                  </a:lnTo>
                  <a:lnTo>
                    <a:pt x="965" y="26505"/>
                  </a:lnTo>
                  <a:lnTo>
                    <a:pt x="1037" y="26594"/>
                  </a:lnTo>
                  <a:lnTo>
                    <a:pt x="1108" y="26684"/>
                  </a:lnTo>
                  <a:lnTo>
                    <a:pt x="1198" y="26737"/>
                  </a:lnTo>
                  <a:lnTo>
                    <a:pt x="1198" y="26737"/>
                  </a:lnTo>
                  <a:lnTo>
                    <a:pt x="1448" y="26862"/>
                  </a:lnTo>
                  <a:lnTo>
                    <a:pt x="1734" y="26970"/>
                  </a:lnTo>
                  <a:lnTo>
                    <a:pt x="1734" y="26970"/>
                  </a:lnTo>
                  <a:lnTo>
                    <a:pt x="1859" y="27005"/>
                  </a:lnTo>
                  <a:lnTo>
                    <a:pt x="2002" y="27023"/>
                  </a:lnTo>
                  <a:lnTo>
                    <a:pt x="2270" y="27041"/>
                  </a:lnTo>
                  <a:lnTo>
                    <a:pt x="2270" y="27041"/>
                  </a:lnTo>
                  <a:lnTo>
                    <a:pt x="3039" y="27041"/>
                  </a:lnTo>
                  <a:lnTo>
                    <a:pt x="3432" y="27059"/>
                  </a:lnTo>
                  <a:lnTo>
                    <a:pt x="3807" y="27095"/>
                  </a:lnTo>
                  <a:lnTo>
                    <a:pt x="3807" y="27095"/>
                  </a:lnTo>
                  <a:lnTo>
                    <a:pt x="4093" y="27130"/>
                  </a:lnTo>
                  <a:lnTo>
                    <a:pt x="4379" y="27148"/>
                  </a:lnTo>
                  <a:lnTo>
                    <a:pt x="4933" y="27148"/>
                  </a:lnTo>
                  <a:lnTo>
                    <a:pt x="4933" y="27148"/>
                  </a:lnTo>
                  <a:lnTo>
                    <a:pt x="5398" y="27148"/>
                  </a:lnTo>
                  <a:lnTo>
                    <a:pt x="5845" y="27148"/>
                  </a:lnTo>
                  <a:lnTo>
                    <a:pt x="5845" y="27148"/>
                  </a:lnTo>
                  <a:lnTo>
                    <a:pt x="6399" y="27113"/>
                  </a:lnTo>
                  <a:lnTo>
                    <a:pt x="6953" y="27077"/>
                  </a:lnTo>
                  <a:lnTo>
                    <a:pt x="6953" y="27077"/>
                  </a:lnTo>
                  <a:lnTo>
                    <a:pt x="7310" y="27059"/>
                  </a:lnTo>
                  <a:lnTo>
                    <a:pt x="7685" y="27041"/>
                  </a:lnTo>
                  <a:lnTo>
                    <a:pt x="7685" y="27041"/>
                  </a:lnTo>
                  <a:lnTo>
                    <a:pt x="9884" y="27041"/>
                  </a:lnTo>
                  <a:lnTo>
                    <a:pt x="9884" y="27041"/>
                  </a:lnTo>
                  <a:lnTo>
                    <a:pt x="12082" y="27023"/>
                  </a:lnTo>
                  <a:lnTo>
                    <a:pt x="12082" y="27023"/>
                  </a:lnTo>
                  <a:lnTo>
                    <a:pt x="12457" y="26987"/>
                  </a:lnTo>
                  <a:lnTo>
                    <a:pt x="12457" y="26987"/>
                  </a:lnTo>
                  <a:lnTo>
                    <a:pt x="13583" y="26970"/>
                  </a:lnTo>
                  <a:lnTo>
                    <a:pt x="14709" y="26970"/>
                  </a:lnTo>
                  <a:lnTo>
                    <a:pt x="14709" y="26970"/>
                  </a:lnTo>
                  <a:lnTo>
                    <a:pt x="17515" y="26934"/>
                  </a:lnTo>
                  <a:lnTo>
                    <a:pt x="17515" y="26934"/>
                  </a:lnTo>
                  <a:lnTo>
                    <a:pt x="18820" y="26934"/>
                  </a:lnTo>
                  <a:lnTo>
                    <a:pt x="18820" y="26934"/>
                  </a:lnTo>
                  <a:lnTo>
                    <a:pt x="18980" y="26934"/>
                  </a:lnTo>
                  <a:lnTo>
                    <a:pt x="19141" y="26916"/>
                  </a:lnTo>
                  <a:lnTo>
                    <a:pt x="19141" y="26916"/>
                  </a:lnTo>
                  <a:lnTo>
                    <a:pt x="19177" y="26898"/>
                  </a:lnTo>
                  <a:lnTo>
                    <a:pt x="19213" y="26880"/>
                  </a:lnTo>
                  <a:lnTo>
                    <a:pt x="19213" y="26862"/>
                  </a:lnTo>
                  <a:lnTo>
                    <a:pt x="19213" y="26827"/>
                  </a:lnTo>
                  <a:lnTo>
                    <a:pt x="19213" y="26827"/>
                  </a:lnTo>
                  <a:lnTo>
                    <a:pt x="19195" y="26773"/>
                  </a:lnTo>
                  <a:lnTo>
                    <a:pt x="19141" y="26737"/>
                  </a:lnTo>
                  <a:lnTo>
                    <a:pt x="19141" y="26737"/>
                  </a:lnTo>
                  <a:lnTo>
                    <a:pt x="19034" y="26719"/>
                  </a:lnTo>
                  <a:lnTo>
                    <a:pt x="18927" y="26702"/>
                  </a:lnTo>
                  <a:lnTo>
                    <a:pt x="18927" y="26702"/>
                  </a:lnTo>
                  <a:lnTo>
                    <a:pt x="17372" y="26702"/>
                  </a:lnTo>
                  <a:lnTo>
                    <a:pt x="17372" y="26702"/>
                  </a:lnTo>
                  <a:lnTo>
                    <a:pt x="16032" y="26702"/>
                  </a:lnTo>
                  <a:lnTo>
                    <a:pt x="15156" y="26719"/>
                  </a:lnTo>
                  <a:lnTo>
                    <a:pt x="14709" y="26719"/>
                  </a:lnTo>
                  <a:lnTo>
                    <a:pt x="14709" y="26719"/>
                  </a:lnTo>
                  <a:lnTo>
                    <a:pt x="14584" y="26737"/>
                  </a:lnTo>
                  <a:lnTo>
                    <a:pt x="14316" y="26737"/>
                  </a:lnTo>
                  <a:lnTo>
                    <a:pt x="13565" y="26755"/>
                  </a:lnTo>
                  <a:lnTo>
                    <a:pt x="12404" y="26755"/>
                  </a:lnTo>
                  <a:lnTo>
                    <a:pt x="12404" y="26755"/>
                  </a:lnTo>
                  <a:lnTo>
                    <a:pt x="12278" y="26755"/>
                  </a:lnTo>
                  <a:lnTo>
                    <a:pt x="12171" y="26755"/>
                  </a:lnTo>
                  <a:lnTo>
                    <a:pt x="12171" y="26755"/>
                  </a:lnTo>
                  <a:lnTo>
                    <a:pt x="11939" y="26791"/>
                  </a:lnTo>
                  <a:lnTo>
                    <a:pt x="11456" y="26791"/>
                  </a:lnTo>
                  <a:lnTo>
                    <a:pt x="10098" y="26809"/>
                  </a:lnTo>
                  <a:lnTo>
                    <a:pt x="8007" y="26809"/>
                  </a:lnTo>
                  <a:lnTo>
                    <a:pt x="8007" y="26809"/>
                  </a:lnTo>
                  <a:lnTo>
                    <a:pt x="7632" y="26809"/>
                  </a:lnTo>
                  <a:lnTo>
                    <a:pt x="7274" y="26809"/>
                  </a:lnTo>
                  <a:lnTo>
                    <a:pt x="6524" y="26862"/>
                  </a:lnTo>
                  <a:lnTo>
                    <a:pt x="6524" y="26862"/>
                  </a:lnTo>
                  <a:lnTo>
                    <a:pt x="6077" y="26898"/>
                  </a:lnTo>
                  <a:lnTo>
                    <a:pt x="5630" y="26898"/>
                  </a:lnTo>
                  <a:lnTo>
                    <a:pt x="5630" y="26898"/>
                  </a:lnTo>
                  <a:lnTo>
                    <a:pt x="4415" y="26898"/>
                  </a:lnTo>
                  <a:lnTo>
                    <a:pt x="4415" y="26898"/>
                  </a:lnTo>
                  <a:lnTo>
                    <a:pt x="4236" y="26898"/>
                  </a:lnTo>
                  <a:lnTo>
                    <a:pt x="4057" y="26880"/>
                  </a:lnTo>
                  <a:lnTo>
                    <a:pt x="4057" y="26880"/>
                  </a:lnTo>
                  <a:lnTo>
                    <a:pt x="3539" y="26827"/>
                  </a:lnTo>
                  <a:lnTo>
                    <a:pt x="3271" y="26809"/>
                  </a:lnTo>
                  <a:lnTo>
                    <a:pt x="3003" y="26809"/>
                  </a:lnTo>
                  <a:lnTo>
                    <a:pt x="3003" y="26809"/>
                  </a:lnTo>
                  <a:lnTo>
                    <a:pt x="2592" y="26809"/>
                  </a:lnTo>
                  <a:lnTo>
                    <a:pt x="2181" y="26809"/>
                  </a:lnTo>
                  <a:lnTo>
                    <a:pt x="2181" y="26809"/>
                  </a:lnTo>
                  <a:lnTo>
                    <a:pt x="2056" y="26791"/>
                  </a:lnTo>
                  <a:lnTo>
                    <a:pt x="1948" y="26791"/>
                  </a:lnTo>
                  <a:lnTo>
                    <a:pt x="1716" y="26719"/>
                  </a:lnTo>
                  <a:lnTo>
                    <a:pt x="1502" y="26630"/>
                  </a:lnTo>
                  <a:lnTo>
                    <a:pt x="1305" y="26523"/>
                  </a:lnTo>
                  <a:lnTo>
                    <a:pt x="1305" y="26523"/>
                  </a:lnTo>
                  <a:lnTo>
                    <a:pt x="1269" y="26505"/>
                  </a:lnTo>
                  <a:lnTo>
                    <a:pt x="1234" y="26469"/>
                  </a:lnTo>
                  <a:lnTo>
                    <a:pt x="1234" y="26433"/>
                  </a:lnTo>
                  <a:lnTo>
                    <a:pt x="1234" y="26362"/>
                  </a:lnTo>
                  <a:lnTo>
                    <a:pt x="1234" y="26362"/>
                  </a:lnTo>
                  <a:lnTo>
                    <a:pt x="1341" y="26344"/>
                  </a:lnTo>
                  <a:lnTo>
                    <a:pt x="1448" y="26290"/>
                  </a:lnTo>
                  <a:lnTo>
                    <a:pt x="1555" y="26219"/>
                  </a:lnTo>
                  <a:lnTo>
                    <a:pt x="1645" y="26147"/>
                  </a:lnTo>
                  <a:lnTo>
                    <a:pt x="1645" y="26147"/>
                  </a:lnTo>
                  <a:lnTo>
                    <a:pt x="1698" y="26094"/>
                  </a:lnTo>
                  <a:lnTo>
                    <a:pt x="1752" y="26022"/>
                  </a:lnTo>
                  <a:lnTo>
                    <a:pt x="1788" y="25951"/>
                  </a:lnTo>
                  <a:lnTo>
                    <a:pt x="1805" y="25879"/>
                  </a:lnTo>
                  <a:lnTo>
                    <a:pt x="1805" y="25879"/>
                  </a:lnTo>
                  <a:lnTo>
                    <a:pt x="1841" y="25736"/>
                  </a:lnTo>
                  <a:lnTo>
                    <a:pt x="1823" y="25593"/>
                  </a:lnTo>
                  <a:lnTo>
                    <a:pt x="1805" y="25522"/>
                  </a:lnTo>
                  <a:lnTo>
                    <a:pt x="1788" y="25468"/>
                  </a:lnTo>
                  <a:lnTo>
                    <a:pt x="1752" y="25397"/>
                  </a:lnTo>
                  <a:lnTo>
                    <a:pt x="1698" y="25343"/>
                  </a:lnTo>
                  <a:lnTo>
                    <a:pt x="1698" y="25343"/>
                  </a:lnTo>
                  <a:lnTo>
                    <a:pt x="1609" y="25290"/>
                  </a:lnTo>
                  <a:lnTo>
                    <a:pt x="1519" y="25254"/>
                  </a:lnTo>
                  <a:lnTo>
                    <a:pt x="1412" y="25254"/>
                  </a:lnTo>
                  <a:lnTo>
                    <a:pt x="1359" y="25272"/>
                  </a:lnTo>
                  <a:lnTo>
                    <a:pt x="1323" y="25290"/>
                  </a:lnTo>
                  <a:lnTo>
                    <a:pt x="1323" y="25290"/>
                  </a:lnTo>
                  <a:lnTo>
                    <a:pt x="1198" y="25379"/>
                  </a:lnTo>
                  <a:lnTo>
                    <a:pt x="1091" y="25504"/>
                  </a:lnTo>
                  <a:lnTo>
                    <a:pt x="1019" y="25629"/>
                  </a:lnTo>
                  <a:lnTo>
                    <a:pt x="965" y="25790"/>
                  </a:lnTo>
                  <a:lnTo>
                    <a:pt x="965" y="25790"/>
                  </a:lnTo>
                  <a:lnTo>
                    <a:pt x="894" y="26147"/>
                  </a:lnTo>
                  <a:lnTo>
                    <a:pt x="894" y="26147"/>
                  </a:lnTo>
                  <a:lnTo>
                    <a:pt x="787" y="26130"/>
                  </a:lnTo>
                  <a:lnTo>
                    <a:pt x="715" y="26094"/>
                  </a:lnTo>
                  <a:lnTo>
                    <a:pt x="662" y="26022"/>
                  </a:lnTo>
                  <a:lnTo>
                    <a:pt x="644" y="25951"/>
                  </a:lnTo>
                  <a:lnTo>
                    <a:pt x="644" y="25951"/>
                  </a:lnTo>
                  <a:lnTo>
                    <a:pt x="554" y="25683"/>
                  </a:lnTo>
                  <a:lnTo>
                    <a:pt x="483" y="25415"/>
                  </a:lnTo>
                  <a:lnTo>
                    <a:pt x="447" y="25129"/>
                  </a:lnTo>
                  <a:lnTo>
                    <a:pt x="429" y="24843"/>
                  </a:lnTo>
                  <a:lnTo>
                    <a:pt x="429" y="24843"/>
                  </a:lnTo>
                  <a:lnTo>
                    <a:pt x="429" y="24432"/>
                  </a:lnTo>
                  <a:lnTo>
                    <a:pt x="394" y="24021"/>
                  </a:lnTo>
                  <a:lnTo>
                    <a:pt x="394" y="24021"/>
                  </a:lnTo>
                  <a:lnTo>
                    <a:pt x="340" y="23592"/>
                  </a:lnTo>
                  <a:lnTo>
                    <a:pt x="286" y="23163"/>
                  </a:lnTo>
                  <a:lnTo>
                    <a:pt x="286" y="23163"/>
                  </a:lnTo>
                  <a:lnTo>
                    <a:pt x="286" y="22645"/>
                  </a:lnTo>
                  <a:lnTo>
                    <a:pt x="268" y="21608"/>
                  </a:lnTo>
                  <a:lnTo>
                    <a:pt x="251" y="20053"/>
                  </a:lnTo>
                  <a:lnTo>
                    <a:pt x="251" y="20053"/>
                  </a:lnTo>
                  <a:lnTo>
                    <a:pt x="233" y="19839"/>
                  </a:lnTo>
                  <a:lnTo>
                    <a:pt x="233" y="19624"/>
                  </a:lnTo>
                  <a:lnTo>
                    <a:pt x="233" y="19624"/>
                  </a:lnTo>
                  <a:lnTo>
                    <a:pt x="233" y="14423"/>
                  </a:lnTo>
                  <a:lnTo>
                    <a:pt x="233" y="14423"/>
                  </a:lnTo>
                  <a:lnTo>
                    <a:pt x="268" y="14406"/>
                  </a:lnTo>
                  <a:lnTo>
                    <a:pt x="286" y="14388"/>
                  </a:lnTo>
                  <a:lnTo>
                    <a:pt x="304" y="14352"/>
                  </a:lnTo>
                  <a:lnTo>
                    <a:pt x="304" y="14316"/>
                  </a:lnTo>
                  <a:lnTo>
                    <a:pt x="304" y="14316"/>
                  </a:lnTo>
                  <a:lnTo>
                    <a:pt x="268" y="14137"/>
                  </a:lnTo>
                  <a:lnTo>
                    <a:pt x="251" y="13941"/>
                  </a:lnTo>
                  <a:lnTo>
                    <a:pt x="233" y="13583"/>
                  </a:lnTo>
                  <a:lnTo>
                    <a:pt x="233" y="13583"/>
                  </a:lnTo>
                  <a:lnTo>
                    <a:pt x="251" y="13208"/>
                  </a:lnTo>
                  <a:lnTo>
                    <a:pt x="268" y="13012"/>
                  </a:lnTo>
                  <a:lnTo>
                    <a:pt x="304" y="12833"/>
                  </a:lnTo>
                  <a:lnTo>
                    <a:pt x="304" y="12833"/>
                  </a:lnTo>
                  <a:lnTo>
                    <a:pt x="304" y="12797"/>
                  </a:lnTo>
                  <a:lnTo>
                    <a:pt x="286" y="12761"/>
                  </a:lnTo>
                  <a:lnTo>
                    <a:pt x="268" y="12743"/>
                  </a:lnTo>
                  <a:lnTo>
                    <a:pt x="233" y="12726"/>
                  </a:lnTo>
                  <a:lnTo>
                    <a:pt x="233" y="12726"/>
                  </a:lnTo>
                  <a:lnTo>
                    <a:pt x="233" y="7525"/>
                  </a:lnTo>
                  <a:lnTo>
                    <a:pt x="233" y="7525"/>
                  </a:lnTo>
                  <a:lnTo>
                    <a:pt x="233" y="7310"/>
                  </a:lnTo>
                  <a:lnTo>
                    <a:pt x="251" y="7096"/>
                  </a:lnTo>
                  <a:lnTo>
                    <a:pt x="251" y="7096"/>
                  </a:lnTo>
                  <a:lnTo>
                    <a:pt x="268" y="5541"/>
                  </a:lnTo>
                  <a:lnTo>
                    <a:pt x="286" y="4522"/>
                  </a:lnTo>
                  <a:lnTo>
                    <a:pt x="286" y="3986"/>
                  </a:lnTo>
                  <a:lnTo>
                    <a:pt x="286" y="3986"/>
                  </a:lnTo>
                  <a:lnTo>
                    <a:pt x="340" y="3557"/>
                  </a:lnTo>
                  <a:lnTo>
                    <a:pt x="394" y="3128"/>
                  </a:lnTo>
                  <a:lnTo>
                    <a:pt x="394" y="3128"/>
                  </a:lnTo>
                  <a:lnTo>
                    <a:pt x="429" y="2717"/>
                  </a:lnTo>
                  <a:lnTo>
                    <a:pt x="429" y="2306"/>
                  </a:lnTo>
                  <a:lnTo>
                    <a:pt x="429" y="2306"/>
                  </a:lnTo>
                  <a:lnTo>
                    <a:pt x="447" y="2020"/>
                  </a:lnTo>
                  <a:lnTo>
                    <a:pt x="483" y="1752"/>
                  </a:lnTo>
                  <a:lnTo>
                    <a:pt x="554" y="1466"/>
                  </a:lnTo>
                  <a:lnTo>
                    <a:pt x="644" y="1198"/>
                  </a:lnTo>
                  <a:lnTo>
                    <a:pt x="644" y="1198"/>
                  </a:lnTo>
                  <a:lnTo>
                    <a:pt x="662" y="1127"/>
                  </a:lnTo>
                  <a:lnTo>
                    <a:pt x="715" y="1055"/>
                  </a:lnTo>
                  <a:lnTo>
                    <a:pt x="787" y="1019"/>
                  </a:lnTo>
                  <a:lnTo>
                    <a:pt x="894" y="1001"/>
                  </a:lnTo>
                  <a:lnTo>
                    <a:pt x="894" y="1001"/>
                  </a:lnTo>
                  <a:lnTo>
                    <a:pt x="965" y="1359"/>
                  </a:lnTo>
                  <a:lnTo>
                    <a:pt x="965" y="1359"/>
                  </a:lnTo>
                  <a:lnTo>
                    <a:pt x="1019" y="1520"/>
                  </a:lnTo>
                  <a:lnTo>
                    <a:pt x="1091" y="1645"/>
                  </a:lnTo>
                  <a:lnTo>
                    <a:pt x="1198" y="1770"/>
                  </a:lnTo>
                  <a:lnTo>
                    <a:pt x="1323" y="1859"/>
                  </a:lnTo>
                  <a:lnTo>
                    <a:pt x="1323" y="1859"/>
                  </a:lnTo>
                  <a:lnTo>
                    <a:pt x="1359" y="1877"/>
                  </a:lnTo>
                  <a:lnTo>
                    <a:pt x="1412" y="1895"/>
                  </a:lnTo>
                  <a:lnTo>
                    <a:pt x="1519" y="1895"/>
                  </a:lnTo>
                  <a:lnTo>
                    <a:pt x="1609" y="1859"/>
                  </a:lnTo>
                  <a:lnTo>
                    <a:pt x="1698" y="1806"/>
                  </a:lnTo>
                  <a:lnTo>
                    <a:pt x="1698" y="1806"/>
                  </a:lnTo>
                  <a:lnTo>
                    <a:pt x="1752" y="1752"/>
                  </a:lnTo>
                  <a:lnTo>
                    <a:pt x="1788" y="1698"/>
                  </a:lnTo>
                  <a:lnTo>
                    <a:pt x="1805" y="1627"/>
                  </a:lnTo>
                  <a:lnTo>
                    <a:pt x="1823" y="1556"/>
                  </a:lnTo>
                  <a:lnTo>
                    <a:pt x="1841" y="1413"/>
                  </a:lnTo>
                  <a:lnTo>
                    <a:pt x="1805" y="1270"/>
                  </a:lnTo>
                  <a:lnTo>
                    <a:pt x="1805" y="1270"/>
                  </a:lnTo>
                  <a:lnTo>
                    <a:pt x="1788" y="1198"/>
                  </a:lnTo>
                  <a:lnTo>
                    <a:pt x="1752" y="1127"/>
                  </a:lnTo>
                  <a:lnTo>
                    <a:pt x="1698" y="1055"/>
                  </a:lnTo>
                  <a:lnTo>
                    <a:pt x="1645" y="1001"/>
                  </a:lnTo>
                  <a:lnTo>
                    <a:pt x="1645" y="1001"/>
                  </a:lnTo>
                  <a:lnTo>
                    <a:pt x="1555" y="930"/>
                  </a:lnTo>
                  <a:lnTo>
                    <a:pt x="1448" y="858"/>
                  </a:lnTo>
                  <a:lnTo>
                    <a:pt x="1341" y="805"/>
                  </a:lnTo>
                  <a:lnTo>
                    <a:pt x="1234" y="787"/>
                  </a:lnTo>
                  <a:lnTo>
                    <a:pt x="1234" y="787"/>
                  </a:lnTo>
                  <a:lnTo>
                    <a:pt x="1234" y="733"/>
                  </a:lnTo>
                  <a:lnTo>
                    <a:pt x="1234" y="680"/>
                  </a:lnTo>
                  <a:lnTo>
                    <a:pt x="1269" y="644"/>
                  </a:lnTo>
                  <a:lnTo>
                    <a:pt x="1305" y="626"/>
                  </a:lnTo>
                  <a:lnTo>
                    <a:pt x="1305" y="626"/>
                  </a:lnTo>
                  <a:lnTo>
                    <a:pt x="1502" y="519"/>
                  </a:lnTo>
                  <a:lnTo>
                    <a:pt x="1716" y="430"/>
                  </a:lnTo>
                  <a:lnTo>
                    <a:pt x="1948" y="376"/>
                  </a:lnTo>
                  <a:lnTo>
                    <a:pt x="2056" y="358"/>
                  </a:lnTo>
                  <a:lnTo>
                    <a:pt x="2181" y="340"/>
                  </a:lnTo>
                  <a:lnTo>
                    <a:pt x="2181" y="340"/>
                  </a:lnTo>
                  <a:lnTo>
                    <a:pt x="2592" y="340"/>
                  </a:lnTo>
                  <a:lnTo>
                    <a:pt x="3003" y="340"/>
                  </a:lnTo>
                  <a:lnTo>
                    <a:pt x="3003" y="340"/>
                  </a:lnTo>
                  <a:lnTo>
                    <a:pt x="3271" y="340"/>
                  </a:lnTo>
                  <a:lnTo>
                    <a:pt x="3539" y="322"/>
                  </a:lnTo>
                  <a:lnTo>
                    <a:pt x="4057" y="269"/>
                  </a:lnTo>
                  <a:lnTo>
                    <a:pt x="4057" y="269"/>
                  </a:lnTo>
                  <a:lnTo>
                    <a:pt x="4236" y="251"/>
                  </a:lnTo>
                  <a:lnTo>
                    <a:pt x="4415" y="251"/>
                  </a:lnTo>
                  <a:lnTo>
                    <a:pt x="4415" y="251"/>
                  </a:lnTo>
                  <a:lnTo>
                    <a:pt x="5630" y="251"/>
                  </a:lnTo>
                  <a:lnTo>
                    <a:pt x="5630" y="251"/>
                  </a:lnTo>
                  <a:lnTo>
                    <a:pt x="6077" y="251"/>
                  </a:lnTo>
                  <a:lnTo>
                    <a:pt x="6524" y="287"/>
                  </a:lnTo>
                  <a:lnTo>
                    <a:pt x="6524" y="287"/>
                  </a:lnTo>
                  <a:lnTo>
                    <a:pt x="7060" y="304"/>
                  </a:lnTo>
                  <a:lnTo>
                    <a:pt x="7793" y="340"/>
                  </a:lnTo>
                  <a:lnTo>
                    <a:pt x="8507" y="358"/>
                  </a:lnTo>
                  <a:lnTo>
                    <a:pt x="9044" y="340"/>
                  </a:lnTo>
                  <a:lnTo>
                    <a:pt x="9044" y="340"/>
                  </a:lnTo>
                  <a:lnTo>
                    <a:pt x="11957" y="340"/>
                  </a:lnTo>
                  <a:lnTo>
                    <a:pt x="13887" y="358"/>
                  </a:lnTo>
                  <a:lnTo>
                    <a:pt x="14548" y="358"/>
                  </a:lnTo>
                  <a:lnTo>
                    <a:pt x="14870" y="394"/>
                  </a:lnTo>
                  <a:lnTo>
                    <a:pt x="14870" y="394"/>
                  </a:lnTo>
                  <a:lnTo>
                    <a:pt x="14977" y="394"/>
                  </a:lnTo>
                  <a:lnTo>
                    <a:pt x="15084" y="394"/>
                  </a:lnTo>
                  <a:lnTo>
                    <a:pt x="15084" y="394"/>
                  </a:lnTo>
                  <a:lnTo>
                    <a:pt x="16246" y="394"/>
                  </a:lnTo>
                  <a:lnTo>
                    <a:pt x="16997" y="412"/>
                  </a:lnTo>
                  <a:lnTo>
                    <a:pt x="17265" y="412"/>
                  </a:lnTo>
                  <a:lnTo>
                    <a:pt x="17408" y="430"/>
                  </a:lnTo>
                  <a:lnTo>
                    <a:pt x="17408" y="430"/>
                  </a:lnTo>
                  <a:lnTo>
                    <a:pt x="18105" y="430"/>
                  </a:lnTo>
                  <a:lnTo>
                    <a:pt x="19552" y="447"/>
                  </a:lnTo>
                  <a:lnTo>
                    <a:pt x="21697" y="447"/>
                  </a:lnTo>
                  <a:lnTo>
                    <a:pt x="21697" y="447"/>
                  </a:lnTo>
                  <a:lnTo>
                    <a:pt x="23216" y="447"/>
                  </a:lnTo>
                  <a:lnTo>
                    <a:pt x="23216" y="447"/>
                  </a:lnTo>
                  <a:lnTo>
                    <a:pt x="24717" y="447"/>
                  </a:lnTo>
                  <a:lnTo>
                    <a:pt x="24717" y="447"/>
                  </a:lnTo>
                  <a:lnTo>
                    <a:pt x="27791" y="447"/>
                  </a:lnTo>
                  <a:lnTo>
                    <a:pt x="29882" y="430"/>
                  </a:lnTo>
                  <a:lnTo>
                    <a:pt x="30865" y="430"/>
                  </a:lnTo>
                  <a:lnTo>
                    <a:pt x="30865" y="430"/>
                  </a:lnTo>
                  <a:lnTo>
                    <a:pt x="31008" y="412"/>
                  </a:lnTo>
                  <a:lnTo>
                    <a:pt x="31276" y="412"/>
                  </a:lnTo>
                  <a:lnTo>
                    <a:pt x="32027" y="394"/>
                  </a:lnTo>
                  <a:lnTo>
                    <a:pt x="33189" y="394"/>
                  </a:lnTo>
                  <a:lnTo>
                    <a:pt x="33189" y="394"/>
                  </a:lnTo>
                  <a:lnTo>
                    <a:pt x="33296" y="394"/>
                  </a:lnTo>
                  <a:lnTo>
                    <a:pt x="33421" y="394"/>
                  </a:lnTo>
                  <a:lnTo>
                    <a:pt x="33421" y="394"/>
                  </a:lnTo>
                  <a:lnTo>
                    <a:pt x="33761" y="358"/>
                  </a:lnTo>
                  <a:lnTo>
                    <a:pt x="34511" y="358"/>
                  </a:lnTo>
                  <a:lnTo>
                    <a:pt x="36692" y="340"/>
                  </a:lnTo>
                  <a:lnTo>
                    <a:pt x="39962" y="340"/>
                  </a:lnTo>
                  <a:lnTo>
                    <a:pt x="39962" y="340"/>
                  </a:lnTo>
                  <a:lnTo>
                    <a:pt x="40320" y="358"/>
                  </a:lnTo>
                  <a:lnTo>
                    <a:pt x="40695" y="340"/>
                  </a:lnTo>
                  <a:lnTo>
                    <a:pt x="41446" y="287"/>
                  </a:lnTo>
                  <a:lnTo>
                    <a:pt x="41446" y="287"/>
                  </a:lnTo>
                  <a:lnTo>
                    <a:pt x="41892" y="251"/>
                  </a:lnTo>
                  <a:lnTo>
                    <a:pt x="42339" y="251"/>
                  </a:lnTo>
                  <a:lnTo>
                    <a:pt x="42339" y="251"/>
                  </a:lnTo>
                  <a:lnTo>
                    <a:pt x="43554" y="251"/>
                  </a:lnTo>
                  <a:lnTo>
                    <a:pt x="43554" y="251"/>
                  </a:lnTo>
                  <a:lnTo>
                    <a:pt x="43733" y="251"/>
                  </a:lnTo>
                  <a:lnTo>
                    <a:pt x="43894" y="269"/>
                  </a:lnTo>
                  <a:lnTo>
                    <a:pt x="43894" y="269"/>
                  </a:lnTo>
                  <a:lnTo>
                    <a:pt x="44430" y="322"/>
                  </a:lnTo>
                  <a:lnTo>
                    <a:pt x="44698" y="340"/>
                  </a:lnTo>
                  <a:lnTo>
                    <a:pt x="44948" y="340"/>
                  </a:lnTo>
                  <a:lnTo>
                    <a:pt x="44948" y="340"/>
                  </a:lnTo>
                  <a:lnTo>
                    <a:pt x="45377" y="340"/>
                  </a:lnTo>
                  <a:lnTo>
                    <a:pt x="45788" y="340"/>
                  </a:lnTo>
                  <a:lnTo>
                    <a:pt x="45788" y="340"/>
                  </a:lnTo>
                  <a:lnTo>
                    <a:pt x="45914" y="358"/>
                  </a:lnTo>
                  <a:lnTo>
                    <a:pt x="46021" y="376"/>
                  </a:lnTo>
                  <a:lnTo>
                    <a:pt x="46235" y="430"/>
                  </a:lnTo>
                  <a:lnTo>
                    <a:pt x="46450" y="519"/>
                  </a:lnTo>
                  <a:lnTo>
                    <a:pt x="46664" y="626"/>
                  </a:lnTo>
                  <a:lnTo>
                    <a:pt x="46664" y="626"/>
                  </a:lnTo>
                  <a:lnTo>
                    <a:pt x="46700" y="644"/>
                  </a:lnTo>
                  <a:lnTo>
                    <a:pt x="46718" y="680"/>
                  </a:lnTo>
                  <a:lnTo>
                    <a:pt x="46736" y="733"/>
                  </a:lnTo>
                  <a:lnTo>
                    <a:pt x="46736" y="787"/>
                  </a:lnTo>
                  <a:lnTo>
                    <a:pt x="46736" y="787"/>
                  </a:lnTo>
                  <a:lnTo>
                    <a:pt x="46611" y="805"/>
                  </a:lnTo>
                  <a:lnTo>
                    <a:pt x="46521" y="858"/>
                  </a:lnTo>
                  <a:lnTo>
                    <a:pt x="46414" y="930"/>
                  </a:lnTo>
                  <a:lnTo>
                    <a:pt x="46325" y="1001"/>
                  </a:lnTo>
                  <a:lnTo>
                    <a:pt x="46325" y="1001"/>
                  </a:lnTo>
                  <a:lnTo>
                    <a:pt x="46253" y="1055"/>
                  </a:lnTo>
                  <a:lnTo>
                    <a:pt x="46217" y="1127"/>
                  </a:lnTo>
                  <a:lnTo>
                    <a:pt x="46182" y="1198"/>
                  </a:lnTo>
                  <a:lnTo>
                    <a:pt x="46146" y="1270"/>
                  </a:lnTo>
                  <a:lnTo>
                    <a:pt x="46146" y="1270"/>
                  </a:lnTo>
                  <a:lnTo>
                    <a:pt x="46128" y="1413"/>
                  </a:lnTo>
                  <a:lnTo>
                    <a:pt x="46146" y="1556"/>
                  </a:lnTo>
                  <a:lnTo>
                    <a:pt x="46146" y="1627"/>
                  </a:lnTo>
                  <a:lnTo>
                    <a:pt x="46182" y="1698"/>
                  </a:lnTo>
                  <a:lnTo>
                    <a:pt x="46217" y="1752"/>
                  </a:lnTo>
                  <a:lnTo>
                    <a:pt x="46271" y="1806"/>
                  </a:lnTo>
                  <a:lnTo>
                    <a:pt x="46271" y="1806"/>
                  </a:lnTo>
                  <a:lnTo>
                    <a:pt x="46360" y="1859"/>
                  </a:lnTo>
                  <a:lnTo>
                    <a:pt x="46450" y="1895"/>
                  </a:lnTo>
                  <a:lnTo>
                    <a:pt x="46557" y="1895"/>
                  </a:lnTo>
                  <a:lnTo>
                    <a:pt x="46611" y="1877"/>
                  </a:lnTo>
                  <a:lnTo>
                    <a:pt x="46646" y="1859"/>
                  </a:lnTo>
                  <a:lnTo>
                    <a:pt x="46646" y="1859"/>
                  </a:lnTo>
                  <a:lnTo>
                    <a:pt x="46771" y="1770"/>
                  </a:lnTo>
                  <a:lnTo>
                    <a:pt x="46879" y="1645"/>
                  </a:lnTo>
                  <a:lnTo>
                    <a:pt x="46950" y="1520"/>
                  </a:lnTo>
                  <a:lnTo>
                    <a:pt x="47004" y="1359"/>
                  </a:lnTo>
                  <a:lnTo>
                    <a:pt x="47004" y="1359"/>
                  </a:lnTo>
                  <a:lnTo>
                    <a:pt x="47075" y="1001"/>
                  </a:lnTo>
                  <a:lnTo>
                    <a:pt x="47075" y="1001"/>
                  </a:lnTo>
                  <a:lnTo>
                    <a:pt x="47165" y="1019"/>
                  </a:lnTo>
                  <a:lnTo>
                    <a:pt x="47236" y="1055"/>
                  </a:lnTo>
                  <a:lnTo>
                    <a:pt x="47290" y="1127"/>
                  </a:lnTo>
                  <a:lnTo>
                    <a:pt x="47325" y="1198"/>
                  </a:lnTo>
                  <a:lnTo>
                    <a:pt x="47325" y="1198"/>
                  </a:lnTo>
                  <a:lnTo>
                    <a:pt x="47415" y="1466"/>
                  </a:lnTo>
                  <a:lnTo>
                    <a:pt x="47468" y="1752"/>
                  </a:lnTo>
                  <a:lnTo>
                    <a:pt x="47522" y="2020"/>
                  </a:lnTo>
                  <a:lnTo>
                    <a:pt x="47540" y="2306"/>
                  </a:lnTo>
                  <a:lnTo>
                    <a:pt x="47540" y="2306"/>
                  </a:lnTo>
                  <a:lnTo>
                    <a:pt x="47540" y="2717"/>
                  </a:lnTo>
                  <a:lnTo>
                    <a:pt x="47576" y="3128"/>
                  </a:lnTo>
                  <a:lnTo>
                    <a:pt x="47576" y="3128"/>
                  </a:lnTo>
                  <a:lnTo>
                    <a:pt x="47611" y="3557"/>
                  </a:lnTo>
                  <a:lnTo>
                    <a:pt x="47683" y="3986"/>
                  </a:lnTo>
                  <a:lnTo>
                    <a:pt x="47683" y="3986"/>
                  </a:lnTo>
                  <a:lnTo>
                    <a:pt x="47683" y="4522"/>
                  </a:lnTo>
                  <a:lnTo>
                    <a:pt x="47701" y="5541"/>
                  </a:lnTo>
                  <a:lnTo>
                    <a:pt x="47701" y="7096"/>
                  </a:lnTo>
                  <a:lnTo>
                    <a:pt x="47701" y="7096"/>
                  </a:lnTo>
                  <a:lnTo>
                    <a:pt x="47737" y="7310"/>
                  </a:lnTo>
                  <a:lnTo>
                    <a:pt x="47737" y="7525"/>
                  </a:lnTo>
                  <a:lnTo>
                    <a:pt x="47737" y="7525"/>
                  </a:lnTo>
                  <a:lnTo>
                    <a:pt x="47737" y="12726"/>
                  </a:lnTo>
                  <a:lnTo>
                    <a:pt x="47737" y="12726"/>
                  </a:lnTo>
                  <a:lnTo>
                    <a:pt x="47701" y="12743"/>
                  </a:lnTo>
                  <a:lnTo>
                    <a:pt x="47683" y="12761"/>
                  </a:lnTo>
                  <a:lnTo>
                    <a:pt x="47665" y="12797"/>
                  </a:lnTo>
                  <a:lnTo>
                    <a:pt x="47665" y="12833"/>
                  </a:lnTo>
                  <a:lnTo>
                    <a:pt x="47665" y="12833"/>
                  </a:lnTo>
                  <a:lnTo>
                    <a:pt x="47701" y="13012"/>
                  </a:lnTo>
                  <a:lnTo>
                    <a:pt x="47719" y="13208"/>
                  </a:lnTo>
                  <a:lnTo>
                    <a:pt x="47737" y="13566"/>
                  </a:lnTo>
                  <a:lnTo>
                    <a:pt x="47737" y="13566"/>
                  </a:lnTo>
                  <a:lnTo>
                    <a:pt x="47719" y="13941"/>
                  </a:lnTo>
                  <a:lnTo>
                    <a:pt x="47701" y="14137"/>
                  </a:lnTo>
                  <a:lnTo>
                    <a:pt x="47665" y="14316"/>
                  </a:lnTo>
                  <a:lnTo>
                    <a:pt x="47665" y="14316"/>
                  </a:lnTo>
                  <a:lnTo>
                    <a:pt x="47665" y="14352"/>
                  </a:lnTo>
                  <a:lnTo>
                    <a:pt x="47683" y="14388"/>
                  </a:lnTo>
                  <a:lnTo>
                    <a:pt x="47701" y="14406"/>
                  </a:lnTo>
                  <a:lnTo>
                    <a:pt x="47737" y="14423"/>
                  </a:lnTo>
                  <a:lnTo>
                    <a:pt x="47737" y="14423"/>
                  </a:lnTo>
                  <a:lnTo>
                    <a:pt x="47737" y="19624"/>
                  </a:lnTo>
                  <a:lnTo>
                    <a:pt x="47737" y="19624"/>
                  </a:lnTo>
                  <a:lnTo>
                    <a:pt x="47737" y="19839"/>
                  </a:lnTo>
                  <a:lnTo>
                    <a:pt x="47701" y="20053"/>
                  </a:lnTo>
                  <a:lnTo>
                    <a:pt x="47701" y="20053"/>
                  </a:lnTo>
                  <a:lnTo>
                    <a:pt x="47701" y="21608"/>
                  </a:lnTo>
                  <a:lnTo>
                    <a:pt x="47683" y="22645"/>
                  </a:lnTo>
                  <a:lnTo>
                    <a:pt x="47683" y="23163"/>
                  </a:lnTo>
                  <a:lnTo>
                    <a:pt x="47683" y="23163"/>
                  </a:lnTo>
                  <a:lnTo>
                    <a:pt x="47611" y="23592"/>
                  </a:lnTo>
                  <a:lnTo>
                    <a:pt x="47576" y="24021"/>
                  </a:lnTo>
                  <a:lnTo>
                    <a:pt x="47576" y="24021"/>
                  </a:lnTo>
                  <a:lnTo>
                    <a:pt x="47540" y="24432"/>
                  </a:lnTo>
                  <a:lnTo>
                    <a:pt x="47540" y="24843"/>
                  </a:lnTo>
                  <a:lnTo>
                    <a:pt x="47540" y="24843"/>
                  </a:lnTo>
                  <a:lnTo>
                    <a:pt x="47522" y="25129"/>
                  </a:lnTo>
                  <a:lnTo>
                    <a:pt x="47468" y="25415"/>
                  </a:lnTo>
                  <a:lnTo>
                    <a:pt x="47415" y="25683"/>
                  </a:lnTo>
                  <a:lnTo>
                    <a:pt x="47325" y="25951"/>
                  </a:lnTo>
                  <a:lnTo>
                    <a:pt x="47325" y="25951"/>
                  </a:lnTo>
                  <a:lnTo>
                    <a:pt x="47290" y="26022"/>
                  </a:lnTo>
                  <a:lnTo>
                    <a:pt x="47236" y="26094"/>
                  </a:lnTo>
                  <a:lnTo>
                    <a:pt x="47165" y="26130"/>
                  </a:lnTo>
                  <a:lnTo>
                    <a:pt x="47075" y="26147"/>
                  </a:lnTo>
                  <a:lnTo>
                    <a:pt x="47075" y="26147"/>
                  </a:lnTo>
                  <a:lnTo>
                    <a:pt x="47004" y="25790"/>
                  </a:lnTo>
                  <a:lnTo>
                    <a:pt x="47004" y="25790"/>
                  </a:lnTo>
                  <a:lnTo>
                    <a:pt x="46950" y="25629"/>
                  </a:lnTo>
                  <a:lnTo>
                    <a:pt x="46879" y="25504"/>
                  </a:lnTo>
                  <a:lnTo>
                    <a:pt x="46771" y="25379"/>
                  </a:lnTo>
                  <a:lnTo>
                    <a:pt x="46646" y="25290"/>
                  </a:lnTo>
                  <a:lnTo>
                    <a:pt x="46646" y="25290"/>
                  </a:lnTo>
                  <a:lnTo>
                    <a:pt x="46611" y="25272"/>
                  </a:lnTo>
                  <a:lnTo>
                    <a:pt x="46557" y="25254"/>
                  </a:lnTo>
                  <a:lnTo>
                    <a:pt x="46450" y="25254"/>
                  </a:lnTo>
                  <a:lnTo>
                    <a:pt x="46360" y="25290"/>
                  </a:lnTo>
                  <a:lnTo>
                    <a:pt x="46271" y="25343"/>
                  </a:lnTo>
                  <a:lnTo>
                    <a:pt x="46271" y="25343"/>
                  </a:lnTo>
                  <a:lnTo>
                    <a:pt x="46217" y="25397"/>
                  </a:lnTo>
                  <a:lnTo>
                    <a:pt x="46182" y="25468"/>
                  </a:lnTo>
                  <a:lnTo>
                    <a:pt x="46146" y="25522"/>
                  </a:lnTo>
                  <a:lnTo>
                    <a:pt x="46146" y="25593"/>
                  </a:lnTo>
                  <a:lnTo>
                    <a:pt x="46128" y="25736"/>
                  </a:lnTo>
                  <a:lnTo>
                    <a:pt x="46146" y="25879"/>
                  </a:lnTo>
                  <a:lnTo>
                    <a:pt x="46146" y="25879"/>
                  </a:lnTo>
                  <a:lnTo>
                    <a:pt x="46182" y="25951"/>
                  </a:lnTo>
                  <a:lnTo>
                    <a:pt x="46217" y="26022"/>
                  </a:lnTo>
                  <a:lnTo>
                    <a:pt x="46253" y="26094"/>
                  </a:lnTo>
                  <a:lnTo>
                    <a:pt x="46325" y="26147"/>
                  </a:lnTo>
                  <a:lnTo>
                    <a:pt x="46325" y="26147"/>
                  </a:lnTo>
                  <a:lnTo>
                    <a:pt x="46414" y="26219"/>
                  </a:lnTo>
                  <a:lnTo>
                    <a:pt x="46521" y="26290"/>
                  </a:lnTo>
                  <a:lnTo>
                    <a:pt x="46611" y="26344"/>
                  </a:lnTo>
                  <a:lnTo>
                    <a:pt x="46736" y="26362"/>
                  </a:lnTo>
                  <a:lnTo>
                    <a:pt x="46736" y="26362"/>
                  </a:lnTo>
                  <a:lnTo>
                    <a:pt x="46736" y="26433"/>
                  </a:lnTo>
                  <a:lnTo>
                    <a:pt x="46718" y="26469"/>
                  </a:lnTo>
                  <a:lnTo>
                    <a:pt x="46700" y="26505"/>
                  </a:lnTo>
                  <a:lnTo>
                    <a:pt x="46664" y="26523"/>
                  </a:lnTo>
                  <a:lnTo>
                    <a:pt x="46664" y="26523"/>
                  </a:lnTo>
                  <a:lnTo>
                    <a:pt x="46450" y="26630"/>
                  </a:lnTo>
                  <a:lnTo>
                    <a:pt x="46235" y="26719"/>
                  </a:lnTo>
                  <a:lnTo>
                    <a:pt x="46021" y="26791"/>
                  </a:lnTo>
                  <a:lnTo>
                    <a:pt x="45914" y="26791"/>
                  </a:lnTo>
                  <a:lnTo>
                    <a:pt x="45788" y="26809"/>
                  </a:lnTo>
                  <a:lnTo>
                    <a:pt x="45788" y="26809"/>
                  </a:lnTo>
                  <a:lnTo>
                    <a:pt x="45377" y="26809"/>
                  </a:lnTo>
                  <a:lnTo>
                    <a:pt x="44948" y="26809"/>
                  </a:lnTo>
                  <a:lnTo>
                    <a:pt x="44948" y="26809"/>
                  </a:lnTo>
                  <a:lnTo>
                    <a:pt x="44698" y="26809"/>
                  </a:lnTo>
                  <a:lnTo>
                    <a:pt x="44430" y="26827"/>
                  </a:lnTo>
                  <a:lnTo>
                    <a:pt x="43894" y="26880"/>
                  </a:lnTo>
                  <a:lnTo>
                    <a:pt x="43894" y="26880"/>
                  </a:lnTo>
                  <a:lnTo>
                    <a:pt x="43733" y="26898"/>
                  </a:lnTo>
                  <a:lnTo>
                    <a:pt x="43554" y="26898"/>
                  </a:lnTo>
                  <a:lnTo>
                    <a:pt x="43554" y="26898"/>
                  </a:lnTo>
                  <a:lnTo>
                    <a:pt x="42339" y="26898"/>
                  </a:lnTo>
                  <a:lnTo>
                    <a:pt x="42339" y="26898"/>
                  </a:lnTo>
                  <a:lnTo>
                    <a:pt x="41892" y="26898"/>
                  </a:lnTo>
                  <a:lnTo>
                    <a:pt x="41446" y="26862"/>
                  </a:lnTo>
                  <a:lnTo>
                    <a:pt x="41446" y="26862"/>
                  </a:lnTo>
                  <a:lnTo>
                    <a:pt x="40695" y="26809"/>
                  </a:lnTo>
                  <a:lnTo>
                    <a:pt x="40320" y="26809"/>
                  </a:lnTo>
                  <a:lnTo>
                    <a:pt x="39962" y="26809"/>
                  </a:lnTo>
                  <a:lnTo>
                    <a:pt x="39962" y="26809"/>
                  </a:lnTo>
                  <a:lnTo>
                    <a:pt x="37871" y="26809"/>
                  </a:lnTo>
                  <a:lnTo>
                    <a:pt x="36513" y="26791"/>
                  </a:lnTo>
                  <a:lnTo>
                    <a:pt x="36030" y="26791"/>
                  </a:lnTo>
                  <a:lnTo>
                    <a:pt x="35798" y="26755"/>
                  </a:lnTo>
                  <a:lnTo>
                    <a:pt x="35798" y="26755"/>
                  </a:lnTo>
                  <a:lnTo>
                    <a:pt x="35673" y="26755"/>
                  </a:lnTo>
                  <a:lnTo>
                    <a:pt x="35566" y="26755"/>
                  </a:lnTo>
                  <a:lnTo>
                    <a:pt x="35566" y="26755"/>
                  </a:lnTo>
                  <a:lnTo>
                    <a:pt x="34404" y="26755"/>
                  </a:lnTo>
                  <a:lnTo>
                    <a:pt x="33653" y="26737"/>
                  </a:lnTo>
                  <a:lnTo>
                    <a:pt x="33385" y="26737"/>
                  </a:lnTo>
                  <a:lnTo>
                    <a:pt x="33242" y="26719"/>
                  </a:lnTo>
                  <a:lnTo>
                    <a:pt x="33242" y="26719"/>
                  </a:lnTo>
                  <a:lnTo>
                    <a:pt x="32813" y="26719"/>
                  </a:lnTo>
                  <a:lnTo>
                    <a:pt x="31920" y="26702"/>
                  </a:lnTo>
                  <a:lnTo>
                    <a:pt x="30597" y="26702"/>
                  </a:lnTo>
                  <a:lnTo>
                    <a:pt x="30597" y="26702"/>
                  </a:lnTo>
                  <a:lnTo>
                    <a:pt x="29042" y="26702"/>
                  </a:lnTo>
                  <a:lnTo>
                    <a:pt x="29042" y="26702"/>
                  </a:lnTo>
                  <a:lnTo>
                    <a:pt x="28935" y="26719"/>
                  </a:lnTo>
                  <a:lnTo>
                    <a:pt x="28810" y="26737"/>
                  </a:lnTo>
                  <a:lnTo>
                    <a:pt x="28810" y="26737"/>
                  </a:lnTo>
                  <a:lnTo>
                    <a:pt x="28774" y="26773"/>
                  </a:lnTo>
                  <a:lnTo>
                    <a:pt x="28739" y="26827"/>
                  </a:lnTo>
                  <a:lnTo>
                    <a:pt x="28739" y="26827"/>
                  </a:lnTo>
                  <a:lnTo>
                    <a:pt x="28739" y="26862"/>
                  </a:lnTo>
                  <a:lnTo>
                    <a:pt x="28756" y="26880"/>
                  </a:lnTo>
                  <a:lnTo>
                    <a:pt x="28792" y="26898"/>
                  </a:lnTo>
                  <a:lnTo>
                    <a:pt x="28810" y="26916"/>
                  </a:lnTo>
                  <a:lnTo>
                    <a:pt x="28810" y="26916"/>
                  </a:lnTo>
                  <a:lnTo>
                    <a:pt x="28971" y="26934"/>
                  </a:lnTo>
                  <a:lnTo>
                    <a:pt x="29150" y="26934"/>
                  </a:lnTo>
                  <a:lnTo>
                    <a:pt x="29150" y="26934"/>
                  </a:lnTo>
                  <a:lnTo>
                    <a:pt x="30454" y="26934"/>
                  </a:lnTo>
                  <a:lnTo>
                    <a:pt x="30454" y="26934"/>
                  </a:lnTo>
                  <a:close/>
                  <a:moveTo>
                    <a:pt x="1269" y="25629"/>
                  </a:moveTo>
                  <a:lnTo>
                    <a:pt x="1269" y="25629"/>
                  </a:lnTo>
                  <a:lnTo>
                    <a:pt x="1377" y="25504"/>
                  </a:lnTo>
                  <a:lnTo>
                    <a:pt x="1377" y="25504"/>
                  </a:lnTo>
                  <a:lnTo>
                    <a:pt x="1448" y="25468"/>
                  </a:lnTo>
                  <a:lnTo>
                    <a:pt x="1502" y="25468"/>
                  </a:lnTo>
                  <a:lnTo>
                    <a:pt x="1555" y="25504"/>
                  </a:lnTo>
                  <a:lnTo>
                    <a:pt x="1591" y="25576"/>
                  </a:lnTo>
                  <a:lnTo>
                    <a:pt x="1591" y="25576"/>
                  </a:lnTo>
                  <a:lnTo>
                    <a:pt x="1609" y="25683"/>
                  </a:lnTo>
                  <a:lnTo>
                    <a:pt x="1609" y="25790"/>
                  </a:lnTo>
                  <a:lnTo>
                    <a:pt x="1609" y="25790"/>
                  </a:lnTo>
                  <a:lnTo>
                    <a:pt x="1591" y="25862"/>
                  </a:lnTo>
                  <a:lnTo>
                    <a:pt x="1555" y="25915"/>
                  </a:lnTo>
                  <a:lnTo>
                    <a:pt x="1502" y="25969"/>
                  </a:lnTo>
                  <a:lnTo>
                    <a:pt x="1448" y="26022"/>
                  </a:lnTo>
                  <a:lnTo>
                    <a:pt x="1394" y="26058"/>
                  </a:lnTo>
                  <a:lnTo>
                    <a:pt x="1323" y="26094"/>
                  </a:lnTo>
                  <a:lnTo>
                    <a:pt x="1251" y="26112"/>
                  </a:lnTo>
                  <a:lnTo>
                    <a:pt x="1162" y="26130"/>
                  </a:lnTo>
                  <a:lnTo>
                    <a:pt x="1162" y="26130"/>
                  </a:lnTo>
                  <a:lnTo>
                    <a:pt x="1162" y="25987"/>
                  </a:lnTo>
                  <a:lnTo>
                    <a:pt x="1180" y="25862"/>
                  </a:lnTo>
                  <a:lnTo>
                    <a:pt x="1216" y="25736"/>
                  </a:lnTo>
                  <a:lnTo>
                    <a:pt x="1269" y="25629"/>
                  </a:lnTo>
                  <a:lnTo>
                    <a:pt x="1269" y="25629"/>
                  </a:lnTo>
                  <a:close/>
                  <a:moveTo>
                    <a:pt x="1609" y="1359"/>
                  </a:moveTo>
                  <a:lnTo>
                    <a:pt x="1609" y="1359"/>
                  </a:lnTo>
                  <a:lnTo>
                    <a:pt x="1609" y="1466"/>
                  </a:lnTo>
                  <a:lnTo>
                    <a:pt x="1591" y="1573"/>
                  </a:lnTo>
                  <a:lnTo>
                    <a:pt x="1591" y="1573"/>
                  </a:lnTo>
                  <a:lnTo>
                    <a:pt x="1555" y="1645"/>
                  </a:lnTo>
                  <a:lnTo>
                    <a:pt x="1502" y="1681"/>
                  </a:lnTo>
                  <a:lnTo>
                    <a:pt x="1448" y="1681"/>
                  </a:lnTo>
                  <a:lnTo>
                    <a:pt x="1377" y="1645"/>
                  </a:lnTo>
                  <a:lnTo>
                    <a:pt x="1377" y="1645"/>
                  </a:lnTo>
                  <a:lnTo>
                    <a:pt x="1269" y="1520"/>
                  </a:lnTo>
                  <a:lnTo>
                    <a:pt x="1269" y="1520"/>
                  </a:lnTo>
                  <a:lnTo>
                    <a:pt x="1216" y="1413"/>
                  </a:lnTo>
                  <a:lnTo>
                    <a:pt x="1180" y="1287"/>
                  </a:lnTo>
                  <a:lnTo>
                    <a:pt x="1162" y="1162"/>
                  </a:lnTo>
                  <a:lnTo>
                    <a:pt x="1162" y="1037"/>
                  </a:lnTo>
                  <a:lnTo>
                    <a:pt x="1162" y="1037"/>
                  </a:lnTo>
                  <a:lnTo>
                    <a:pt x="1251" y="1037"/>
                  </a:lnTo>
                  <a:lnTo>
                    <a:pt x="1323" y="1055"/>
                  </a:lnTo>
                  <a:lnTo>
                    <a:pt x="1394" y="1091"/>
                  </a:lnTo>
                  <a:lnTo>
                    <a:pt x="1448" y="1127"/>
                  </a:lnTo>
                  <a:lnTo>
                    <a:pt x="1502" y="1180"/>
                  </a:lnTo>
                  <a:lnTo>
                    <a:pt x="1555" y="1234"/>
                  </a:lnTo>
                  <a:lnTo>
                    <a:pt x="1591" y="1287"/>
                  </a:lnTo>
                  <a:lnTo>
                    <a:pt x="1609" y="1359"/>
                  </a:lnTo>
                  <a:lnTo>
                    <a:pt x="1609" y="1359"/>
                  </a:lnTo>
                  <a:close/>
                  <a:moveTo>
                    <a:pt x="46682" y="1520"/>
                  </a:moveTo>
                  <a:lnTo>
                    <a:pt x="46682" y="1520"/>
                  </a:lnTo>
                  <a:lnTo>
                    <a:pt x="46593" y="1645"/>
                  </a:lnTo>
                  <a:lnTo>
                    <a:pt x="46593" y="1645"/>
                  </a:lnTo>
                  <a:lnTo>
                    <a:pt x="46521" y="1681"/>
                  </a:lnTo>
                  <a:lnTo>
                    <a:pt x="46450" y="1681"/>
                  </a:lnTo>
                  <a:lnTo>
                    <a:pt x="46396" y="1645"/>
                  </a:lnTo>
                  <a:lnTo>
                    <a:pt x="46360" y="1573"/>
                  </a:lnTo>
                  <a:lnTo>
                    <a:pt x="46360" y="1573"/>
                  </a:lnTo>
                  <a:lnTo>
                    <a:pt x="46342" y="1466"/>
                  </a:lnTo>
                  <a:lnTo>
                    <a:pt x="46360" y="1359"/>
                  </a:lnTo>
                  <a:lnTo>
                    <a:pt x="46360" y="1359"/>
                  </a:lnTo>
                  <a:lnTo>
                    <a:pt x="46378" y="1287"/>
                  </a:lnTo>
                  <a:lnTo>
                    <a:pt x="46414" y="1234"/>
                  </a:lnTo>
                  <a:lnTo>
                    <a:pt x="46450" y="1180"/>
                  </a:lnTo>
                  <a:lnTo>
                    <a:pt x="46503" y="1127"/>
                  </a:lnTo>
                  <a:lnTo>
                    <a:pt x="46575" y="1091"/>
                  </a:lnTo>
                  <a:lnTo>
                    <a:pt x="46646" y="1055"/>
                  </a:lnTo>
                  <a:lnTo>
                    <a:pt x="46718" y="1037"/>
                  </a:lnTo>
                  <a:lnTo>
                    <a:pt x="46807" y="1037"/>
                  </a:lnTo>
                  <a:lnTo>
                    <a:pt x="46807" y="1037"/>
                  </a:lnTo>
                  <a:lnTo>
                    <a:pt x="46807" y="1162"/>
                  </a:lnTo>
                  <a:lnTo>
                    <a:pt x="46789" y="1287"/>
                  </a:lnTo>
                  <a:lnTo>
                    <a:pt x="46754" y="1413"/>
                  </a:lnTo>
                  <a:lnTo>
                    <a:pt x="46682" y="1520"/>
                  </a:lnTo>
                  <a:lnTo>
                    <a:pt x="46682" y="1520"/>
                  </a:lnTo>
                  <a:close/>
                  <a:moveTo>
                    <a:pt x="46360" y="25790"/>
                  </a:moveTo>
                  <a:lnTo>
                    <a:pt x="46360" y="25790"/>
                  </a:lnTo>
                  <a:lnTo>
                    <a:pt x="46342" y="25683"/>
                  </a:lnTo>
                  <a:lnTo>
                    <a:pt x="46360" y="25576"/>
                  </a:lnTo>
                  <a:lnTo>
                    <a:pt x="46360" y="25576"/>
                  </a:lnTo>
                  <a:lnTo>
                    <a:pt x="46396" y="25504"/>
                  </a:lnTo>
                  <a:lnTo>
                    <a:pt x="46450" y="25468"/>
                  </a:lnTo>
                  <a:lnTo>
                    <a:pt x="46521" y="25468"/>
                  </a:lnTo>
                  <a:lnTo>
                    <a:pt x="46593" y="25504"/>
                  </a:lnTo>
                  <a:lnTo>
                    <a:pt x="46593" y="25504"/>
                  </a:lnTo>
                  <a:lnTo>
                    <a:pt x="46682" y="25629"/>
                  </a:lnTo>
                  <a:lnTo>
                    <a:pt x="46682" y="25629"/>
                  </a:lnTo>
                  <a:lnTo>
                    <a:pt x="46754" y="25736"/>
                  </a:lnTo>
                  <a:lnTo>
                    <a:pt x="46789" y="25862"/>
                  </a:lnTo>
                  <a:lnTo>
                    <a:pt x="46807" y="25987"/>
                  </a:lnTo>
                  <a:lnTo>
                    <a:pt x="46807" y="26130"/>
                  </a:lnTo>
                  <a:lnTo>
                    <a:pt x="46807" y="26130"/>
                  </a:lnTo>
                  <a:lnTo>
                    <a:pt x="46718" y="26112"/>
                  </a:lnTo>
                  <a:lnTo>
                    <a:pt x="46646" y="26094"/>
                  </a:lnTo>
                  <a:lnTo>
                    <a:pt x="46575" y="26058"/>
                  </a:lnTo>
                  <a:lnTo>
                    <a:pt x="46503" y="26022"/>
                  </a:lnTo>
                  <a:lnTo>
                    <a:pt x="46450" y="25969"/>
                  </a:lnTo>
                  <a:lnTo>
                    <a:pt x="46414" y="25915"/>
                  </a:lnTo>
                  <a:lnTo>
                    <a:pt x="46378" y="25862"/>
                  </a:lnTo>
                  <a:lnTo>
                    <a:pt x="46360" y="25790"/>
                  </a:lnTo>
                  <a:lnTo>
                    <a:pt x="46360" y="2579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96736" y="265575"/>
              <a:ext cx="8573304" cy="4610214"/>
            </a:xfrm>
            <a:custGeom>
              <a:avLst/>
              <a:gdLst/>
              <a:ahLst/>
              <a:cxnLst/>
              <a:rect l="l" t="t" r="r" b="b"/>
              <a:pathLst>
                <a:path w="49257" h="28364" extrusionOk="0">
                  <a:moveTo>
                    <a:pt x="49238" y="14531"/>
                  </a:moveTo>
                  <a:lnTo>
                    <a:pt x="49238" y="14531"/>
                  </a:lnTo>
                  <a:lnTo>
                    <a:pt x="49220" y="14191"/>
                  </a:lnTo>
                  <a:lnTo>
                    <a:pt x="49220" y="14191"/>
                  </a:lnTo>
                  <a:lnTo>
                    <a:pt x="49238" y="13834"/>
                  </a:lnTo>
                  <a:lnTo>
                    <a:pt x="49238" y="13834"/>
                  </a:lnTo>
                  <a:lnTo>
                    <a:pt x="49238" y="12797"/>
                  </a:lnTo>
                  <a:lnTo>
                    <a:pt x="49238" y="12797"/>
                  </a:lnTo>
                  <a:lnTo>
                    <a:pt x="49256" y="8580"/>
                  </a:lnTo>
                  <a:lnTo>
                    <a:pt x="49256" y="8580"/>
                  </a:lnTo>
                  <a:lnTo>
                    <a:pt x="49238" y="8311"/>
                  </a:lnTo>
                  <a:lnTo>
                    <a:pt x="49220" y="8043"/>
                  </a:lnTo>
                  <a:lnTo>
                    <a:pt x="49220" y="8043"/>
                  </a:lnTo>
                  <a:lnTo>
                    <a:pt x="49185" y="7811"/>
                  </a:lnTo>
                  <a:lnTo>
                    <a:pt x="49167" y="7579"/>
                  </a:lnTo>
                  <a:lnTo>
                    <a:pt x="49167" y="7579"/>
                  </a:lnTo>
                  <a:lnTo>
                    <a:pt x="49167" y="5917"/>
                  </a:lnTo>
                  <a:lnTo>
                    <a:pt x="49149" y="4844"/>
                  </a:lnTo>
                  <a:lnTo>
                    <a:pt x="49131" y="4451"/>
                  </a:lnTo>
                  <a:lnTo>
                    <a:pt x="49113" y="4255"/>
                  </a:lnTo>
                  <a:lnTo>
                    <a:pt x="49113" y="4255"/>
                  </a:lnTo>
                  <a:lnTo>
                    <a:pt x="49113" y="4201"/>
                  </a:lnTo>
                  <a:lnTo>
                    <a:pt x="49113" y="4129"/>
                  </a:lnTo>
                  <a:lnTo>
                    <a:pt x="49113" y="4129"/>
                  </a:lnTo>
                  <a:lnTo>
                    <a:pt x="49113" y="3826"/>
                  </a:lnTo>
                  <a:lnTo>
                    <a:pt x="49095" y="3504"/>
                  </a:lnTo>
                  <a:lnTo>
                    <a:pt x="49006" y="2878"/>
                  </a:lnTo>
                  <a:lnTo>
                    <a:pt x="49006" y="2878"/>
                  </a:lnTo>
                  <a:lnTo>
                    <a:pt x="48917" y="2360"/>
                  </a:lnTo>
                  <a:lnTo>
                    <a:pt x="48809" y="1824"/>
                  </a:lnTo>
                  <a:lnTo>
                    <a:pt x="48809" y="1824"/>
                  </a:lnTo>
                  <a:lnTo>
                    <a:pt x="48702" y="1466"/>
                  </a:lnTo>
                  <a:lnTo>
                    <a:pt x="48595" y="1127"/>
                  </a:lnTo>
                  <a:lnTo>
                    <a:pt x="48595" y="1127"/>
                  </a:lnTo>
                  <a:lnTo>
                    <a:pt x="48488" y="930"/>
                  </a:lnTo>
                  <a:lnTo>
                    <a:pt x="48398" y="716"/>
                  </a:lnTo>
                  <a:lnTo>
                    <a:pt x="48398" y="716"/>
                  </a:lnTo>
                  <a:lnTo>
                    <a:pt x="48345" y="627"/>
                  </a:lnTo>
                  <a:lnTo>
                    <a:pt x="48273" y="555"/>
                  </a:lnTo>
                  <a:lnTo>
                    <a:pt x="48184" y="484"/>
                  </a:lnTo>
                  <a:lnTo>
                    <a:pt x="48095" y="448"/>
                  </a:lnTo>
                  <a:lnTo>
                    <a:pt x="48095" y="448"/>
                  </a:lnTo>
                  <a:lnTo>
                    <a:pt x="47987" y="412"/>
                  </a:lnTo>
                  <a:lnTo>
                    <a:pt x="47898" y="358"/>
                  </a:lnTo>
                  <a:lnTo>
                    <a:pt x="47898" y="358"/>
                  </a:lnTo>
                  <a:lnTo>
                    <a:pt x="47612" y="269"/>
                  </a:lnTo>
                  <a:lnTo>
                    <a:pt x="47469" y="233"/>
                  </a:lnTo>
                  <a:lnTo>
                    <a:pt x="47326" y="215"/>
                  </a:lnTo>
                  <a:lnTo>
                    <a:pt x="47326" y="215"/>
                  </a:lnTo>
                  <a:lnTo>
                    <a:pt x="47094" y="180"/>
                  </a:lnTo>
                  <a:lnTo>
                    <a:pt x="46879" y="144"/>
                  </a:lnTo>
                  <a:lnTo>
                    <a:pt x="46647" y="108"/>
                  </a:lnTo>
                  <a:lnTo>
                    <a:pt x="46432" y="108"/>
                  </a:lnTo>
                  <a:lnTo>
                    <a:pt x="46432" y="108"/>
                  </a:lnTo>
                  <a:lnTo>
                    <a:pt x="46289" y="72"/>
                  </a:lnTo>
                  <a:lnTo>
                    <a:pt x="46147" y="55"/>
                  </a:lnTo>
                  <a:lnTo>
                    <a:pt x="45843" y="55"/>
                  </a:lnTo>
                  <a:lnTo>
                    <a:pt x="45843" y="55"/>
                  </a:lnTo>
                  <a:lnTo>
                    <a:pt x="45092" y="55"/>
                  </a:lnTo>
                  <a:lnTo>
                    <a:pt x="45092" y="55"/>
                  </a:lnTo>
                  <a:lnTo>
                    <a:pt x="44949" y="55"/>
                  </a:lnTo>
                  <a:lnTo>
                    <a:pt x="44824" y="37"/>
                  </a:lnTo>
                  <a:lnTo>
                    <a:pt x="44824" y="37"/>
                  </a:lnTo>
                  <a:lnTo>
                    <a:pt x="44681" y="19"/>
                  </a:lnTo>
                  <a:lnTo>
                    <a:pt x="44538" y="1"/>
                  </a:lnTo>
                  <a:lnTo>
                    <a:pt x="44395" y="19"/>
                  </a:lnTo>
                  <a:lnTo>
                    <a:pt x="44252" y="37"/>
                  </a:lnTo>
                  <a:lnTo>
                    <a:pt x="44252" y="37"/>
                  </a:lnTo>
                  <a:lnTo>
                    <a:pt x="43948" y="72"/>
                  </a:lnTo>
                  <a:lnTo>
                    <a:pt x="43662" y="108"/>
                  </a:lnTo>
                  <a:lnTo>
                    <a:pt x="43358" y="126"/>
                  </a:lnTo>
                  <a:lnTo>
                    <a:pt x="43073" y="144"/>
                  </a:lnTo>
                  <a:lnTo>
                    <a:pt x="43073" y="144"/>
                  </a:lnTo>
                  <a:lnTo>
                    <a:pt x="38890" y="126"/>
                  </a:lnTo>
                  <a:lnTo>
                    <a:pt x="38890" y="126"/>
                  </a:lnTo>
                  <a:lnTo>
                    <a:pt x="38319" y="126"/>
                  </a:lnTo>
                  <a:lnTo>
                    <a:pt x="37943" y="126"/>
                  </a:lnTo>
                  <a:lnTo>
                    <a:pt x="37747" y="144"/>
                  </a:lnTo>
                  <a:lnTo>
                    <a:pt x="37747" y="144"/>
                  </a:lnTo>
                  <a:lnTo>
                    <a:pt x="37550" y="162"/>
                  </a:lnTo>
                  <a:lnTo>
                    <a:pt x="37139" y="162"/>
                  </a:lnTo>
                  <a:lnTo>
                    <a:pt x="35888" y="180"/>
                  </a:lnTo>
                  <a:lnTo>
                    <a:pt x="34047" y="180"/>
                  </a:lnTo>
                  <a:lnTo>
                    <a:pt x="34047" y="180"/>
                  </a:lnTo>
                  <a:lnTo>
                    <a:pt x="23967" y="180"/>
                  </a:lnTo>
                  <a:lnTo>
                    <a:pt x="23967" y="180"/>
                  </a:lnTo>
                  <a:lnTo>
                    <a:pt x="23860" y="180"/>
                  </a:lnTo>
                  <a:lnTo>
                    <a:pt x="23860" y="180"/>
                  </a:lnTo>
                  <a:lnTo>
                    <a:pt x="23735" y="180"/>
                  </a:lnTo>
                  <a:lnTo>
                    <a:pt x="23735" y="180"/>
                  </a:lnTo>
                  <a:lnTo>
                    <a:pt x="15532" y="180"/>
                  </a:lnTo>
                  <a:lnTo>
                    <a:pt x="15532" y="180"/>
                  </a:lnTo>
                  <a:lnTo>
                    <a:pt x="14406" y="180"/>
                  </a:lnTo>
                  <a:lnTo>
                    <a:pt x="13655" y="162"/>
                  </a:lnTo>
                  <a:lnTo>
                    <a:pt x="13387" y="162"/>
                  </a:lnTo>
                  <a:lnTo>
                    <a:pt x="13262" y="144"/>
                  </a:lnTo>
                  <a:lnTo>
                    <a:pt x="13262" y="144"/>
                  </a:lnTo>
                  <a:lnTo>
                    <a:pt x="13226" y="126"/>
                  </a:lnTo>
                  <a:lnTo>
                    <a:pt x="13173" y="126"/>
                  </a:lnTo>
                  <a:lnTo>
                    <a:pt x="13048" y="126"/>
                  </a:lnTo>
                  <a:lnTo>
                    <a:pt x="13048" y="126"/>
                  </a:lnTo>
                  <a:lnTo>
                    <a:pt x="6185" y="144"/>
                  </a:lnTo>
                  <a:lnTo>
                    <a:pt x="6185" y="144"/>
                  </a:lnTo>
                  <a:lnTo>
                    <a:pt x="5881" y="126"/>
                  </a:lnTo>
                  <a:lnTo>
                    <a:pt x="5595" y="108"/>
                  </a:lnTo>
                  <a:lnTo>
                    <a:pt x="5309" y="72"/>
                  </a:lnTo>
                  <a:lnTo>
                    <a:pt x="5005" y="37"/>
                  </a:lnTo>
                  <a:lnTo>
                    <a:pt x="5005" y="37"/>
                  </a:lnTo>
                  <a:lnTo>
                    <a:pt x="4862" y="19"/>
                  </a:lnTo>
                  <a:lnTo>
                    <a:pt x="4719" y="1"/>
                  </a:lnTo>
                  <a:lnTo>
                    <a:pt x="4576" y="19"/>
                  </a:lnTo>
                  <a:lnTo>
                    <a:pt x="4433" y="37"/>
                  </a:lnTo>
                  <a:lnTo>
                    <a:pt x="4433" y="37"/>
                  </a:lnTo>
                  <a:lnTo>
                    <a:pt x="4290" y="55"/>
                  </a:lnTo>
                  <a:lnTo>
                    <a:pt x="4165" y="55"/>
                  </a:lnTo>
                  <a:lnTo>
                    <a:pt x="4165" y="55"/>
                  </a:lnTo>
                  <a:lnTo>
                    <a:pt x="3397" y="55"/>
                  </a:lnTo>
                  <a:lnTo>
                    <a:pt x="3397" y="55"/>
                  </a:lnTo>
                  <a:lnTo>
                    <a:pt x="3111" y="55"/>
                  </a:lnTo>
                  <a:lnTo>
                    <a:pt x="2968" y="72"/>
                  </a:lnTo>
                  <a:lnTo>
                    <a:pt x="2825" y="108"/>
                  </a:lnTo>
                  <a:lnTo>
                    <a:pt x="2825" y="108"/>
                  </a:lnTo>
                  <a:lnTo>
                    <a:pt x="2610" y="108"/>
                  </a:lnTo>
                  <a:lnTo>
                    <a:pt x="2378" y="144"/>
                  </a:lnTo>
                  <a:lnTo>
                    <a:pt x="2163" y="180"/>
                  </a:lnTo>
                  <a:lnTo>
                    <a:pt x="1931" y="215"/>
                  </a:lnTo>
                  <a:lnTo>
                    <a:pt x="1931" y="215"/>
                  </a:lnTo>
                  <a:lnTo>
                    <a:pt x="1788" y="233"/>
                  </a:lnTo>
                  <a:lnTo>
                    <a:pt x="1645" y="269"/>
                  </a:lnTo>
                  <a:lnTo>
                    <a:pt x="1359" y="358"/>
                  </a:lnTo>
                  <a:lnTo>
                    <a:pt x="1359" y="358"/>
                  </a:lnTo>
                  <a:lnTo>
                    <a:pt x="1252" y="412"/>
                  </a:lnTo>
                  <a:lnTo>
                    <a:pt x="1163" y="448"/>
                  </a:lnTo>
                  <a:lnTo>
                    <a:pt x="1163" y="448"/>
                  </a:lnTo>
                  <a:lnTo>
                    <a:pt x="1073" y="484"/>
                  </a:lnTo>
                  <a:lnTo>
                    <a:pt x="984" y="555"/>
                  </a:lnTo>
                  <a:lnTo>
                    <a:pt x="912" y="627"/>
                  </a:lnTo>
                  <a:lnTo>
                    <a:pt x="859" y="716"/>
                  </a:lnTo>
                  <a:lnTo>
                    <a:pt x="859" y="716"/>
                  </a:lnTo>
                  <a:lnTo>
                    <a:pt x="752" y="930"/>
                  </a:lnTo>
                  <a:lnTo>
                    <a:pt x="662" y="1127"/>
                  </a:lnTo>
                  <a:lnTo>
                    <a:pt x="662" y="1127"/>
                  </a:lnTo>
                  <a:lnTo>
                    <a:pt x="537" y="1466"/>
                  </a:lnTo>
                  <a:lnTo>
                    <a:pt x="448" y="1824"/>
                  </a:lnTo>
                  <a:lnTo>
                    <a:pt x="448" y="1824"/>
                  </a:lnTo>
                  <a:lnTo>
                    <a:pt x="341" y="2360"/>
                  </a:lnTo>
                  <a:lnTo>
                    <a:pt x="251" y="2878"/>
                  </a:lnTo>
                  <a:lnTo>
                    <a:pt x="251" y="2878"/>
                  </a:lnTo>
                  <a:lnTo>
                    <a:pt x="162" y="3504"/>
                  </a:lnTo>
                  <a:lnTo>
                    <a:pt x="126" y="3826"/>
                  </a:lnTo>
                  <a:lnTo>
                    <a:pt x="144" y="4129"/>
                  </a:lnTo>
                  <a:lnTo>
                    <a:pt x="144" y="4129"/>
                  </a:lnTo>
                  <a:lnTo>
                    <a:pt x="144" y="4201"/>
                  </a:lnTo>
                  <a:lnTo>
                    <a:pt x="144" y="4255"/>
                  </a:lnTo>
                  <a:lnTo>
                    <a:pt x="144" y="4255"/>
                  </a:lnTo>
                  <a:lnTo>
                    <a:pt x="108" y="4451"/>
                  </a:lnTo>
                  <a:lnTo>
                    <a:pt x="108" y="4844"/>
                  </a:lnTo>
                  <a:lnTo>
                    <a:pt x="90" y="5917"/>
                  </a:lnTo>
                  <a:lnTo>
                    <a:pt x="90" y="7579"/>
                  </a:lnTo>
                  <a:lnTo>
                    <a:pt x="90" y="7579"/>
                  </a:lnTo>
                  <a:lnTo>
                    <a:pt x="72" y="7811"/>
                  </a:lnTo>
                  <a:lnTo>
                    <a:pt x="37" y="8043"/>
                  </a:lnTo>
                  <a:lnTo>
                    <a:pt x="37" y="8043"/>
                  </a:lnTo>
                  <a:lnTo>
                    <a:pt x="1" y="8311"/>
                  </a:lnTo>
                  <a:lnTo>
                    <a:pt x="1" y="8580"/>
                  </a:lnTo>
                  <a:lnTo>
                    <a:pt x="1" y="8580"/>
                  </a:lnTo>
                  <a:lnTo>
                    <a:pt x="19" y="12797"/>
                  </a:lnTo>
                  <a:lnTo>
                    <a:pt x="19" y="12797"/>
                  </a:lnTo>
                  <a:lnTo>
                    <a:pt x="19" y="13834"/>
                  </a:lnTo>
                  <a:lnTo>
                    <a:pt x="19" y="13834"/>
                  </a:lnTo>
                  <a:lnTo>
                    <a:pt x="37" y="14191"/>
                  </a:lnTo>
                  <a:lnTo>
                    <a:pt x="37" y="14191"/>
                  </a:lnTo>
                  <a:lnTo>
                    <a:pt x="19" y="14531"/>
                  </a:lnTo>
                  <a:lnTo>
                    <a:pt x="19" y="14531"/>
                  </a:lnTo>
                  <a:lnTo>
                    <a:pt x="19" y="15568"/>
                  </a:lnTo>
                  <a:lnTo>
                    <a:pt x="19" y="15568"/>
                  </a:lnTo>
                  <a:lnTo>
                    <a:pt x="1" y="19803"/>
                  </a:lnTo>
                  <a:lnTo>
                    <a:pt x="1" y="19803"/>
                  </a:lnTo>
                  <a:lnTo>
                    <a:pt x="1" y="20053"/>
                  </a:lnTo>
                  <a:lnTo>
                    <a:pt x="37" y="20322"/>
                  </a:lnTo>
                  <a:lnTo>
                    <a:pt x="37" y="20322"/>
                  </a:lnTo>
                  <a:lnTo>
                    <a:pt x="72" y="20554"/>
                  </a:lnTo>
                  <a:lnTo>
                    <a:pt x="90" y="20804"/>
                  </a:lnTo>
                  <a:lnTo>
                    <a:pt x="90" y="20804"/>
                  </a:lnTo>
                  <a:lnTo>
                    <a:pt x="90" y="22448"/>
                  </a:lnTo>
                  <a:lnTo>
                    <a:pt x="108" y="23539"/>
                  </a:lnTo>
                  <a:lnTo>
                    <a:pt x="108" y="23914"/>
                  </a:lnTo>
                  <a:lnTo>
                    <a:pt x="144" y="24110"/>
                  </a:lnTo>
                  <a:lnTo>
                    <a:pt x="144" y="24110"/>
                  </a:lnTo>
                  <a:lnTo>
                    <a:pt x="144" y="24164"/>
                  </a:lnTo>
                  <a:lnTo>
                    <a:pt x="144" y="24236"/>
                  </a:lnTo>
                  <a:lnTo>
                    <a:pt x="144" y="24236"/>
                  </a:lnTo>
                  <a:lnTo>
                    <a:pt x="126" y="24557"/>
                  </a:lnTo>
                  <a:lnTo>
                    <a:pt x="162" y="24861"/>
                  </a:lnTo>
                  <a:lnTo>
                    <a:pt x="251" y="25487"/>
                  </a:lnTo>
                  <a:lnTo>
                    <a:pt x="251" y="25487"/>
                  </a:lnTo>
                  <a:lnTo>
                    <a:pt x="341" y="26023"/>
                  </a:lnTo>
                  <a:lnTo>
                    <a:pt x="448" y="26541"/>
                  </a:lnTo>
                  <a:lnTo>
                    <a:pt x="448" y="26541"/>
                  </a:lnTo>
                  <a:lnTo>
                    <a:pt x="537" y="26898"/>
                  </a:lnTo>
                  <a:lnTo>
                    <a:pt x="662" y="27238"/>
                  </a:lnTo>
                  <a:lnTo>
                    <a:pt x="662" y="27238"/>
                  </a:lnTo>
                  <a:lnTo>
                    <a:pt x="752" y="27435"/>
                  </a:lnTo>
                  <a:lnTo>
                    <a:pt x="859" y="27649"/>
                  </a:lnTo>
                  <a:lnTo>
                    <a:pt x="859" y="27649"/>
                  </a:lnTo>
                  <a:lnTo>
                    <a:pt x="912" y="27738"/>
                  </a:lnTo>
                  <a:lnTo>
                    <a:pt x="984" y="27810"/>
                  </a:lnTo>
                  <a:lnTo>
                    <a:pt x="1073" y="27881"/>
                  </a:lnTo>
                  <a:lnTo>
                    <a:pt x="1163" y="27917"/>
                  </a:lnTo>
                  <a:lnTo>
                    <a:pt x="1163" y="27917"/>
                  </a:lnTo>
                  <a:lnTo>
                    <a:pt x="1252" y="27953"/>
                  </a:lnTo>
                  <a:lnTo>
                    <a:pt x="1359" y="28007"/>
                  </a:lnTo>
                  <a:lnTo>
                    <a:pt x="1359" y="28007"/>
                  </a:lnTo>
                  <a:lnTo>
                    <a:pt x="1645" y="28096"/>
                  </a:lnTo>
                  <a:lnTo>
                    <a:pt x="1788" y="28132"/>
                  </a:lnTo>
                  <a:lnTo>
                    <a:pt x="1931" y="28149"/>
                  </a:lnTo>
                  <a:lnTo>
                    <a:pt x="1931" y="28149"/>
                  </a:lnTo>
                  <a:lnTo>
                    <a:pt x="2163" y="28185"/>
                  </a:lnTo>
                  <a:lnTo>
                    <a:pt x="2378" y="28221"/>
                  </a:lnTo>
                  <a:lnTo>
                    <a:pt x="2610" y="28257"/>
                  </a:lnTo>
                  <a:lnTo>
                    <a:pt x="2825" y="28275"/>
                  </a:lnTo>
                  <a:lnTo>
                    <a:pt x="2825" y="28275"/>
                  </a:lnTo>
                  <a:lnTo>
                    <a:pt x="2968" y="28292"/>
                  </a:lnTo>
                  <a:lnTo>
                    <a:pt x="3111" y="28310"/>
                  </a:lnTo>
                  <a:lnTo>
                    <a:pt x="3397" y="28310"/>
                  </a:lnTo>
                  <a:lnTo>
                    <a:pt x="3397" y="28310"/>
                  </a:lnTo>
                  <a:lnTo>
                    <a:pt x="4165" y="28310"/>
                  </a:lnTo>
                  <a:lnTo>
                    <a:pt x="4165" y="28310"/>
                  </a:lnTo>
                  <a:lnTo>
                    <a:pt x="4290" y="28328"/>
                  </a:lnTo>
                  <a:lnTo>
                    <a:pt x="4433" y="28346"/>
                  </a:lnTo>
                  <a:lnTo>
                    <a:pt x="4433" y="28346"/>
                  </a:lnTo>
                  <a:lnTo>
                    <a:pt x="4576" y="28364"/>
                  </a:lnTo>
                  <a:lnTo>
                    <a:pt x="4719" y="28364"/>
                  </a:lnTo>
                  <a:lnTo>
                    <a:pt x="4862" y="28364"/>
                  </a:lnTo>
                  <a:lnTo>
                    <a:pt x="5005" y="28346"/>
                  </a:lnTo>
                  <a:lnTo>
                    <a:pt x="5005" y="28346"/>
                  </a:lnTo>
                  <a:lnTo>
                    <a:pt x="5309" y="28292"/>
                  </a:lnTo>
                  <a:lnTo>
                    <a:pt x="5595" y="28257"/>
                  </a:lnTo>
                  <a:lnTo>
                    <a:pt x="5881" y="28239"/>
                  </a:lnTo>
                  <a:lnTo>
                    <a:pt x="6185" y="28221"/>
                  </a:lnTo>
                  <a:lnTo>
                    <a:pt x="6185" y="28221"/>
                  </a:lnTo>
                  <a:lnTo>
                    <a:pt x="10367" y="28239"/>
                  </a:lnTo>
                  <a:lnTo>
                    <a:pt x="10367" y="28239"/>
                  </a:lnTo>
                  <a:lnTo>
                    <a:pt x="10474" y="28239"/>
                  </a:lnTo>
                  <a:lnTo>
                    <a:pt x="10528" y="28239"/>
                  </a:lnTo>
                  <a:lnTo>
                    <a:pt x="10581" y="28221"/>
                  </a:lnTo>
                  <a:lnTo>
                    <a:pt x="10581" y="28221"/>
                  </a:lnTo>
                  <a:lnTo>
                    <a:pt x="10706" y="28203"/>
                  </a:lnTo>
                  <a:lnTo>
                    <a:pt x="10957" y="28203"/>
                  </a:lnTo>
                  <a:lnTo>
                    <a:pt x="11707" y="28185"/>
                  </a:lnTo>
                  <a:lnTo>
                    <a:pt x="12833" y="28185"/>
                  </a:lnTo>
                  <a:lnTo>
                    <a:pt x="12833" y="28185"/>
                  </a:lnTo>
                  <a:lnTo>
                    <a:pt x="19392" y="28203"/>
                  </a:lnTo>
                  <a:lnTo>
                    <a:pt x="19392" y="28203"/>
                  </a:lnTo>
                  <a:lnTo>
                    <a:pt x="19624" y="28185"/>
                  </a:lnTo>
                  <a:lnTo>
                    <a:pt x="19624" y="28185"/>
                  </a:lnTo>
                  <a:lnTo>
                    <a:pt x="19660" y="28167"/>
                  </a:lnTo>
                  <a:lnTo>
                    <a:pt x="19678" y="28149"/>
                  </a:lnTo>
                  <a:lnTo>
                    <a:pt x="19714" y="28132"/>
                  </a:lnTo>
                  <a:lnTo>
                    <a:pt x="19714" y="28096"/>
                  </a:lnTo>
                  <a:lnTo>
                    <a:pt x="19714" y="28096"/>
                  </a:lnTo>
                  <a:lnTo>
                    <a:pt x="19714" y="28042"/>
                  </a:lnTo>
                  <a:lnTo>
                    <a:pt x="19678" y="28007"/>
                  </a:lnTo>
                  <a:lnTo>
                    <a:pt x="19642" y="27989"/>
                  </a:lnTo>
                  <a:lnTo>
                    <a:pt x="19607" y="27971"/>
                  </a:lnTo>
                  <a:lnTo>
                    <a:pt x="19607" y="27971"/>
                  </a:lnTo>
                  <a:lnTo>
                    <a:pt x="19428" y="27971"/>
                  </a:lnTo>
                  <a:lnTo>
                    <a:pt x="19428" y="27971"/>
                  </a:lnTo>
                  <a:lnTo>
                    <a:pt x="12815" y="27989"/>
                  </a:lnTo>
                  <a:lnTo>
                    <a:pt x="12815" y="27989"/>
                  </a:lnTo>
                  <a:lnTo>
                    <a:pt x="10402" y="28007"/>
                  </a:lnTo>
                  <a:lnTo>
                    <a:pt x="10402" y="28007"/>
                  </a:lnTo>
                  <a:lnTo>
                    <a:pt x="8454" y="28024"/>
                  </a:lnTo>
                  <a:lnTo>
                    <a:pt x="8454" y="28024"/>
                  </a:lnTo>
                  <a:lnTo>
                    <a:pt x="6363" y="28042"/>
                  </a:lnTo>
                  <a:lnTo>
                    <a:pt x="6363" y="28042"/>
                  </a:lnTo>
                  <a:lnTo>
                    <a:pt x="5827" y="28042"/>
                  </a:lnTo>
                  <a:lnTo>
                    <a:pt x="5577" y="28060"/>
                  </a:lnTo>
                  <a:lnTo>
                    <a:pt x="5309" y="28114"/>
                  </a:lnTo>
                  <a:lnTo>
                    <a:pt x="5309" y="28114"/>
                  </a:lnTo>
                  <a:lnTo>
                    <a:pt x="5255" y="28132"/>
                  </a:lnTo>
                  <a:lnTo>
                    <a:pt x="5184" y="28132"/>
                  </a:lnTo>
                  <a:lnTo>
                    <a:pt x="5184" y="28132"/>
                  </a:lnTo>
                  <a:lnTo>
                    <a:pt x="4987" y="28114"/>
                  </a:lnTo>
                  <a:lnTo>
                    <a:pt x="4791" y="28114"/>
                  </a:lnTo>
                  <a:lnTo>
                    <a:pt x="4576" y="28114"/>
                  </a:lnTo>
                  <a:lnTo>
                    <a:pt x="4380" y="28078"/>
                  </a:lnTo>
                  <a:lnTo>
                    <a:pt x="4380" y="28078"/>
                  </a:lnTo>
                  <a:lnTo>
                    <a:pt x="4326" y="28060"/>
                  </a:lnTo>
                  <a:lnTo>
                    <a:pt x="4255" y="28060"/>
                  </a:lnTo>
                  <a:lnTo>
                    <a:pt x="4255" y="28060"/>
                  </a:lnTo>
                  <a:lnTo>
                    <a:pt x="3897" y="28060"/>
                  </a:lnTo>
                  <a:lnTo>
                    <a:pt x="3522" y="28078"/>
                  </a:lnTo>
                  <a:lnTo>
                    <a:pt x="3164" y="28060"/>
                  </a:lnTo>
                  <a:lnTo>
                    <a:pt x="2986" y="28042"/>
                  </a:lnTo>
                  <a:lnTo>
                    <a:pt x="2807" y="28024"/>
                  </a:lnTo>
                  <a:lnTo>
                    <a:pt x="2807" y="28024"/>
                  </a:lnTo>
                  <a:lnTo>
                    <a:pt x="2664" y="28024"/>
                  </a:lnTo>
                  <a:lnTo>
                    <a:pt x="2521" y="28007"/>
                  </a:lnTo>
                  <a:lnTo>
                    <a:pt x="2253" y="27953"/>
                  </a:lnTo>
                  <a:lnTo>
                    <a:pt x="2253" y="27953"/>
                  </a:lnTo>
                  <a:lnTo>
                    <a:pt x="2163" y="27935"/>
                  </a:lnTo>
                  <a:lnTo>
                    <a:pt x="2056" y="27917"/>
                  </a:lnTo>
                  <a:lnTo>
                    <a:pt x="2056" y="27917"/>
                  </a:lnTo>
                  <a:lnTo>
                    <a:pt x="1842" y="27899"/>
                  </a:lnTo>
                  <a:lnTo>
                    <a:pt x="1627" y="27828"/>
                  </a:lnTo>
                  <a:lnTo>
                    <a:pt x="1431" y="27756"/>
                  </a:lnTo>
                  <a:lnTo>
                    <a:pt x="1216" y="27667"/>
                  </a:lnTo>
                  <a:lnTo>
                    <a:pt x="1216" y="27667"/>
                  </a:lnTo>
                  <a:lnTo>
                    <a:pt x="1181" y="27631"/>
                  </a:lnTo>
                  <a:lnTo>
                    <a:pt x="1127" y="27595"/>
                  </a:lnTo>
                  <a:lnTo>
                    <a:pt x="1073" y="27506"/>
                  </a:lnTo>
                  <a:lnTo>
                    <a:pt x="1073" y="27506"/>
                  </a:lnTo>
                  <a:lnTo>
                    <a:pt x="895" y="27131"/>
                  </a:lnTo>
                  <a:lnTo>
                    <a:pt x="823" y="26934"/>
                  </a:lnTo>
                  <a:lnTo>
                    <a:pt x="752" y="26738"/>
                  </a:lnTo>
                  <a:lnTo>
                    <a:pt x="752" y="26738"/>
                  </a:lnTo>
                  <a:lnTo>
                    <a:pt x="662" y="26380"/>
                  </a:lnTo>
                  <a:lnTo>
                    <a:pt x="573" y="26005"/>
                  </a:lnTo>
                  <a:lnTo>
                    <a:pt x="573" y="26005"/>
                  </a:lnTo>
                  <a:lnTo>
                    <a:pt x="501" y="25504"/>
                  </a:lnTo>
                  <a:lnTo>
                    <a:pt x="430" y="25004"/>
                  </a:lnTo>
                  <a:lnTo>
                    <a:pt x="430" y="25004"/>
                  </a:lnTo>
                  <a:lnTo>
                    <a:pt x="394" y="24718"/>
                  </a:lnTo>
                  <a:lnTo>
                    <a:pt x="376" y="24432"/>
                  </a:lnTo>
                  <a:lnTo>
                    <a:pt x="376" y="24432"/>
                  </a:lnTo>
                  <a:lnTo>
                    <a:pt x="358" y="23717"/>
                  </a:lnTo>
                  <a:lnTo>
                    <a:pt x="341" y="22520"/>
                  </a:lnTo>
                  <a:lnTo>
                    <a:pt x="323" y="21304"/>
                  </a:lnTo>
                  <a:lnTo>
                    <a:pt x="305" y="20590"/>
                  </a:lnTo>
                  <a:lnTo>
                    <a:pt x="305" y="20590"/>
                  </a:lnTo>
                  <a:lnTo>
                    <a:pt x="287" y="20411"/>
                  </a:lnTo>
                  <a:lnTo>
                    <a:pt x="287" y="20411"/>
                  </a:lnTo>
                  <a:lnTo>
                    <a:pt x="233" y="20089"/>
                  </a:lnTo>
                  <a:lnTo>
                    <a:pt x="215" y="19767"/>
                  </a:lnTo>
                  <a:lnTo>
                    <a:pt x="215" y="19767"/>
                  </a:lnTo>
                  <a:lnTo>
                    <a:pt x="180" y="14334"/>
                  </a:lnTo>
                  <a:lnTo>
                    <a:pt x="180" y="14334"/>
                  </a:lnTo>
                  <a:lnTo>
                    <a:pt x="180" y="14174"/>
                  </a:lnTo>
                  <a:lnTo>
                    <a:pt x="180" y="14174"/>
                  </a:lnTo>
                  <a:lnTo>
                    <a:pt x="180" y="14031"/>
                  </a:lnTo>
                  <a:lnTo>
                    <a:pt x="180" y="14031"/>
                  </a:lnTo>
                  <a:lnTo>
                    <a:pt x="215" y="8597"/>
                  </a:lnTo>
                  <a:lnTo>
                    <a:pt x="215" y="8597"/>
                  </a:lnTo>
                  <a:lnTo>
                    <a:pt x="233" y="8276"/>
                  </a:lnTo>
                  <a:lnTo>
                    <a:pt x="287" y="7954"/>
                  </a:lnTo>
                  <a:lnTo>
                    <a:pt x="287" y="7954"/>
                  </a:lnTo>
                  <a:lnTo>
                    <a:pt x="305" y="7775"/>
                  </a:lnTo>
                  <a:lnTo>
                    <a:pt x="305" y="7775"/>
                  </a:lnTo>
                  <a:lnTo>
                    <a:pt x="323" y="7060"/>
                  </a:lnTo>
                  <a:lnTo>
                    <a:pt x="341" y="5845"/>
                  </a:lnTo>
                  <a:lnTo>
                    <a:pt x="358" y="4648"/>
                  </a:lnTo>
                  <a:lnTo>
                    <a:pt x="376" y="3933"/>
                  </a:lnTo>
                  <a:lnTo>
                    <a:pt x="376" y="3933"/>
                  </a:lnTo>
                  <a:lnTo>
                    <a:pt x="394" y="3647"/>
                  </a:lnTo>
                  <a:lnTo>
                    <a:pt x="430" y="3361"/>
                  </a:lnTo>
                  <a:lnTo>
                    <a:pt x="430" y="3361"/>
                  </a:lnTo>
                  <a:lnTo>
                    <a:pt x="501" y="2861"/>
                  </a:lnTo>
                  <a:lnTo>
                    <a:pt x="573" y="2360"/>
                  </a:lnTo>
                  <a:lnTo>
                    <a:pt x="573" y="2360"/>
                  </a:lnTo>
                  <a:lnTo>
                    <a:pt x="662" y="2003"/>
                  </a:lnTo>
                  <a:lnTo>
                    <a:pt x="752" y="1627"/>
                  </a:lnTo>
                  <a:lnTo>
                    <a:pt x="752" y="1627"/>
                  </a:lnTo>
                  <a:lnTo>
                    <a:pt x="823" y="1431"/>
                  </a:lnTo>
                  <a:lnTo>
                    <a:pt x="895" y="1234"/>
                  </a:lnTo>
                  <a:lnTo>
                    <a:pt x="1073" y="859"/>
                  </a:lnTo>
                  <a:lnTo>
                    <a:pt x="1073" y="859"/>
                  </a:lnTo>
                  <a:lnTo>
                    <a:pt x="1127" y="769"/>
                  </a:lnTo>
                  <a:lnTo>
                    <a:pt x="1181" y="734"/>
                  </a:lnTo>
                  <a:lnTo>
                    <a:pt x="1216" y="698"/>
                  </a:lnTo>
                  <a:lnTo>
                    <a:pt x="1216" y="698"/>
                  </a:lnTo>
                  <a:lnTo>
                    <a:pt x="1431" y="609"/>
                  </a:lnTo>
                  <a:lnTo>
                    <a:pt x="1627" y="537"/>
                  </a:lnTo>
                  <a:lnTo>
                    <a:pt x="1842" y="466"/>
                  </a:lnTo>
                  <a:lnTo>
                    <a:pt x="2056" y="448"/>
                  </a:lnTo>
                  <a:lnTo>
                    <a:pt x="2056" y="448"/>
                  </a:lnTo>
                  <a:lnTo>
                    <a:pt x="2163" y="430"/>
                  </a:lnTo>
                  <a:lnTo>
                    <a:pt x="2253" y="412"/>
                  </a:lnTo>
                  <a:lnTo>
                    <a:pt x="2253" y="412"/>
                  </a:lnTo>
                  <a:lnTo>
                    <a:pt x="2521" y="358"/>
                  </a:lnTo>
                  <a:lnTo>
                    <a:pt x="2664" y="341"/>
                  </a:lnTo>
                  <a:lnTo>
                    <a:pt x="2807" y="341"/>
                  </a:lnTo>
                  <a:lnTo>
                    <a:pt x="2807" y="341"/>
                  </a:lnTo>
                  <a:lnTo>
                    <a:pt x="2986" y="323"/>
                  </a:lnTo>
                  <a:lnTo>
                    <a:pt x="3164" y="305"/>
                  </a:lnTo>
                  <a:lnTo>
                    <a:pt x="3522" y="287"/>
                  </a:lnTo>
                  <a:lnTo>
                    <a:pt x="3897" y="305"/>
                  </a:lnTo>
                  <a:lnTo>
                    <a:pt x="4255" y="305"/>
                  </a:lnTo>
                  <a:lnTo>
                    <a:pt x="4255" y="305"/>
                  </a:lnTo>
                  <a:lnTo>
                    <a:pt x="4326" y="305"/>
                  </a:lnTo>
                  <a:lnTo>
                    <a:pt x="4380" y="287"/>
                  </a:lnTo>
                  <a:lnTo>
                    <a:pt x="4380" y="287"/>
                  </a:lnTo>
                  <a:lnTo>
                    <a:pt x="4576" y="251"/>
                  </a:lnTo>
                  <a:lnTo>
                    <a:pt x="4791" y="251"/>
                  </a:lnTo>
                  <a:lnTo>
                    <a:pt x="4987" y="251"/>
                  </a:lnTo>
                  <a:lnTo>
                    <a:pt x="5184" y="251"/>
                  </a:lnTo>
                  <a:lnTo>
                    <a:pt x="5184" y="251"/>
                  </a:lnTo>
                  <a:lnTo>
                    <a:pt x="5255" y="251"/>
                  </a:lnTo>
                  <a:lnTo>
                    <a:pt x="5309" y="251"/>
                  </a:lnTo>
                  <a:lnTo>
                    <a:pt x="5309" y="251"/>
                  </a:lnTo>
                  <a:lnTo>
                    <a:pt x="5577" y="305"/>
                  </a:lnTo>
                  <a:lnTo>
                    <a:pt x="5827" y="323"/>
                  </a:lnTo>
                  <a:lnTo>
                    <a:pt x="6363" y="323"/>
                  </a:lnTo>
                  <a:lnTo>
                    <a:pt x="6363" y="323"/>
                  </a:lnTo>
                  <a:lnTo>
                    <a:pt x="9491" y="341"/>
                  </a:lnTo>
                  <a:lnTo>
                    <a:pt x="9491" y="341"/>
                  </a:lnTo>
                  <a:lnTo>
                    <a:pt x="13101" y="358"/>
                  </a:lnTo>
                  <a:lnTo>
                    <a:pt x="13101" y="358"/>
                  </a:lnTo>
                  <a:lnTo>
                    <a:pt x="15514" y="376"/>
                  </a:lnTo>
                  <a:lnTo>
                    <a:pt x="15514" y="376"/>
                  </a:lnTo>
                  <a:lnTo>
                    <a:pt x="23771" y="394"/>
                  </a:lnTo>
                  <a:lnTo>
                    <a:pt x="23771" y="394"/>
                  </a:lnTo>
                  <a:lnTo>
                    <a:pt x="23860" y="394"/>
                  </a:lnTo>
                  <a:lnTo>
                    <a:pt x="23860" y="394"/>
                  </a:lnTo>
                  <a:lnTo>
                    <a:pt x="23932" y="394"/>
                  </a:lnTo>
                  <a:lnTo>
                    <a:pt x="23932" y="394"/>
                  </a:lnTo>
                  <a:lnTo>
                    <a:pt x="34047" y="376"/>
                  </a:lnTo>
                  <a:lnTo>
                    <a:pt x="34047" y="376"/>
                  </a:lnTo>
                  <a:lnTo>
                    <a:pt x="38837" y="358"/>
                  </a:lnTo>
                  <a:lnTo>
                    <a:pt x="38837" y="358"/>
                  </a:lnTo>
                  <a:lnTo>
                    <a:pt x="40803" y="341"/>
                  </a:lnTo>
                  <a:lnTo>
                    <a:pt x="40803" y="341"/>
                  </a:lnTo>
                  <a:lnTo>
                    <a:pt x="42894" y="323"/>
                  </a:lnTo>
                  <a:lnTo>
                    <a:pt x="42894" y="323"/>
                  </a:lnTo>
                  <a:lnTo>
                    <a:pt x="43412" y="323"/>
                  </a:lnTo>
                  <a:lnTo>
                    <a:pt x="43680" y="305"/>
                  </a:lnTo>
                  <a:lnTo>
                    <a:pt x="43948" y="251"/>
                  </a:lnTo>
                  <a:lnTo>
                    <a:pt x="43948" y="251"/>
                  </a:lnTo>
                  <a:lnTo>
                    <a:pt x="44002" y="251"/>
                  </a:lnTo>
                  <a:lnTo>
                    <a:pt x="44073" y="251"/>
                  </a:lnTo>
                  <a:lnTo>
                    <a:pt x="44073" y="251"/>
                  </a:lnTo>
                  <a:lnTo>
                    <a:pt x="44270" y="251"/>
                  </a:lnTo>
                  <a:lnTo>
                    <a:pt x="44467" y="251"/>
                  </a:lnTo>
                  <a:lnTo>
                    <a:pt x="44663" y="251"/>
                  </a:lnTo>
                  <a:lnTo>
                    <a:pt x="44878" y="287"/>
                  </a:lnTo>
                  <a:lnTo>
                    <a:pt x="44878" y="287"/>
                  </a:lnTo>
                  <a:lnTo>
                    <a:pt x="44931" y="305"/>
                  </a:lnTo>
                  <a:lnTo>
                    <a:pt x="45003" y="305"/>
                  </a:lnTo>
                  <a:lnTo>
                    <a:pt x="45003" y="305"/>
                  </a:lnTo>
                  <a:lnTo>
                    <a:pt x="45360" y="305"/>
                  </a:lnTo>
                  <a:lnTo>
                    <a:pt x="45718" y="287"/>
                  </a:lnTo>
                  <a:lnTo>
                    <a:pt x="46093" y="305"/>
                  </a:lnTo>
                  <a:lnTo>
                    <a:pt x="46272" y="323"/>
                  </a:lnTo>
                  <a:lnTo>
                    <a:pt x="46450" y="341"/>
                  </a:lnTo>
                  <a:lnTo>
                    <a:pt x="46450" y="341"/>
                  </a:lnTo>
                  <a:lnTo>
                    <a:pt x="46593" y="341"/>
                  </a:lnTo>
                  <a:lnTo>
                    <a:pt x="46718" y="358"/>
                  </a:lnTo>
                  <a:lnTo>
                    <a:pt x="47004" y="412"/>
                  </a:lnTo>
                  <a:lnTo>
                    <a:pt x="47004" y="412"/>
                  </a:lnTo>
                  <a:lnTo>
                    <a:pt x="47094" y="430"/>
                  </a:lnTo>
                  <a:lnTo>
                    <a:pt x="47201" y="448"/>
                  </a:lnTo>
                  <a:lnTo>
                    <a:pt x="47201" y="448"/>
                  </a:lnTo>
                  <a:lnTo>
                    <a:pt x="47415" y="466"/>
                  </a:lnTo>
                  <a:lnTo>
                    <a:pt x="47630" y="537"/>
                  </a:lnTo>
                  <a:lnTo>
                    <a:pt x="47826" y="609"/>
                  </a:lnTo>
                  <a:lnTo>
                    <a:pt x="48023" y="698"/>
                  </a:lnTo>
                  <a:lnTo>
                    <a:pt x="48023" y="698"/>
                  </a:lnTo>
                  <a:lnTo>
                    <a:pt x="48077" y="734"/>
                  </a:lnTo>
                  <a:lnTo>
                    <a:pt x="48112" y="769"/>
                  </a:lnTo>
                  <a:lnTo>
                    <a:pt x="48184" y="859"/>
                  </a:lnTo>
                  <a:lnTo>
                    <a:pt x="48184" y="859"/>
                  </a:lnTo>
                  <a:lnTo>
                    <a:pt x="48363" y="1234"/>
                  </a:lnTo>
                  <a:lnTo>
                    <a:pt x="48434" y="1431"/>
                  </a:lnTo>
                  <a:lnTo>
                    <a:pt x="48488" y="1627"/>
                  </a:lnTo>
                  <a:lnTo>
                    <a:pt x="48488" y="1627"/>
                  </a:lnTo>
                  <a:lnTo>
                    <a:pt x="48595" y="2003"/>
                  </a:lnTo>
                  <a:lnTo>
                    <a:pt x="48666" y="2360"/>
                  </a:lnTo>
                  <a:lnTo>
                    <a:pt x="48666" y="2360"/>
                  </a:lnTo>
                  <a:lnTo>
                    <a:pt x="48756" y="2861"/>
                  </a:lnTo>
                  <a:lnTo>
                    <a:pt x="48827" y="3361"/>
                  </a:lnTo>
                  <a:lnTo>
                    <a:pt x="48827" y="3361"/>
                  </a:lnTo>
                  <a:lnTo>
                    <a:pt x="48863" y="3647"/>
                  </a:lnTo>
                  <a:lnTo>
                    <a:pt x="48881" y="3933"/>
                  </a:lnTo>
                  <a:lnTo>
                    <a:pt x="48881" y="3933"/>
                  </a:lnTo>
                  <a:lnTo>
                    <a:pt x="48899" y="4648"/>
                  </a:lnTo>
                  <a:lnTo>
                    <a:pt x="48917" y="5845"/>
                  </a:lnTo>
                  <a:lnTo>
                    <a:pt x="48935" y="7060"/>
                  </a:lnTo>
                  <a:lnTo>
                    <a:pt x="48952" y="7775"/>
                  </a:lnTo>
                  <a:lnTo>
                    <a:pt x="48952" y="7775"/>
                  </a:lnTo>
                  <a:lnTo>
                    <a:pt x="48970" y="7954"/>
                  </a:lnTo>
                  <a:lnTo>
                    <a:pt x="48970" y="7954"/>
                  </a:lnTo>
                  <a:lnTo>
                    <a:pt x="49006" y="8276"/>
                  </a:lnTo>
                  <a:lnTo>
                    <a:pt x="49042" y="8597"/>
                  </a:lnTo>
                  <a:lnTo>
                    <a:pt x="49042" y="8597"/>
                  </a:lnTo>
                  <a:lnTo>
                    <a:pt x="49060" y="14031"/>
                  </a:lnTo>
                  <a:lnTo>
                    <a:pt x="49060" y="14031"/>
                  </a:lnTo>
                  <a:lnTo>
                    <a:pt x="49060" y="14191"/>
                  </a:lnTo>
                  <a:lnTo>
                    <a:pt x="49060" y="14191"/>
                  </a:lnTo>
                  <a:lnTo>
                    <a:pt x="49060" y="14334"/>
                  </a:lnTo>
                  <a:lnTo>
                    <a:pt x="49060" y="14334"/>
                  </a:lnTo>
                  <a:lnTo>
                    <a:pt x="49042" y="19767"/>
                  </a:lnTo>
                  <a:lnTo>
                    <a:pt x="49042" y="19767"/>
                  </a:lnTo>
                  <a:lnTo>
                    <a:pt x="49006" y="20089"/>
                  </a:lnTo>
                  <a:lnTo>
                    <a:pt x="48970" y="20411"/>
                  </a:lnTo>
                  <a:lnTo>
                    <a:pt x="48970" y="20411"/>
                  </a:lnTo>
                  <a:lnTo>
                    <a:pt x="48952" y="20590"/>
                  </a:lnTo>
                  <a:lnTo>
                    <a:pt x="48952" y="20590"/>
                  </a:lnTo>
                  <a:lnTo>
                    <a:pt x="48935" y="21304"/>
                  </a:lnTo>
                  <a:lnTo>
                    <a:pt x="48917" y="22520"/>
                  </a:lnTo>
                  <a:lnTo>
                    <a:pt x="48899" y="23717"/>
                  </a:lnTo>
                  <a:lnTo>
                    <a:pt x="48881" y="24432"/>
                  </a:lnTo>
                  <a:lnTo>
                    <a:pt x="48881" y="24432"/>
                  </a:lnTo>
                  <a:lnTo>
                    <a:pt x="48863" y="24718"/>
                  </a:lnTo>
                  <a:lnTo>
                    <a:pt x="48827" y="25004"/>
                  </a:lnTo>
                  <a:lnTo>
                    <a:pt x="48827" y="25004"/>
                  </a:lnTo>
                  <a:lnTo>
                    <a:pt x="48756" y="25504"/>
                  </a:lnTo>
                  <a:lnTo>
                    <a:pt x="48666" y="26005"/>
                  </a:lnTo>
                  <a:lnTo>
                    <a:pt x="48666" y="26005"/>
                  </a:lnTo>
                  <a:lnTo>
                    <a:pt x="48595" y="26380"/>
                  </a:lnTo>
                  <a:lnTo>
                    <a:pt x="48488" y="26738"/>
                  </a:lnTo>
                  <a:lnTo>
                    <a:pt x="48488" y="26738"/>
                  </a:lnTo>
                  <a:lnTo>
                    <a:pt x="48434" y="26934"/>
                  </a:lnTo>
                  <a:lnTo>
                    <a:pt x="48363" y="27131"/>
                  </a:lnTo>
                  <a:lnTo>
                    <a:pt x="48184" y="27506"/>
                  </a:lnTo>
                  <a:lnTo>
                    <a:pt x="48184" y="27506"/>
                  </a:lnTo>
                  <a:lnTo>
                    <a:pt x="48112" y="27595"/>
                  </a:lnTo>
                  <a:lnTo>
                    <a:pt x="48077" y="27631"/>
                  </a:lnTo>
                  <a:lnTo>
                    <a:pt x="48023" y="27667"/>
                  </a:lnTo>
                  <a:lnTo>
                    <a:pt x="48023" y="27667"/>
                  </a:lnTo>
                  <a:lnTo>
                    <a:pt x="47826" y="27756"/>
                  </a:lnTo>
                  <a:lnTo>
                    <a:pt x="47630" y="27828"/>
                  </a:lnTo>
                  <a:lnTo>
                    <a:pt x="47415" y="27899"/>
                  </a:lnTo>
                  <a:lnTo>
                    <a:pt x="47201" y="27917"/>
                  </a:lnTo>
                  <a:lnTo>
                    <a:pt x="47201" y="27917"/>
                  </a:lnTo>
                  <a:lnTo>
                    <a:pt x="47094" y="27935"/>
                  </a:lnTo>
                  <a:lnTo>
                    <a:pt x="47004" y="27953"/>
                  </a:lnTo>
                  <a:lnTo>
                    <a:pt x="47004" y="27953"/>
                  </a:lnTo>
                  <a:lnTo>
                    <a:pt x="46718" y="28007"/>
                  </a:lnTo>
                  <a:lnTo>
                    <a:pt x="46593" y="28024"/>
                  </a:lnTo>
                  <a:lnTo>
                    <a:pt x="46450" y="28024"/>
                  </a:lnTo>
                  <a:lnTo>
                    <a:pt x="46450" y="28024"/>
                  </a:lnTo>
                  <a:lnTo>
                    <a:pt x="46272" y="28042"/>
                  </a:lnTo>
                  <a:lnTo>
                    <a:pt x="46093" y="28060"/>
                  </a:lnTo>
                  <a:lnTo>
                    <a:pt x="45718" y="28078"/>
                  </a:lnTo>
                  <a:lnTo>
                    <a:pt x="45360" y="28060"/>
                  </a:lnTo>
                  <a:lnTo>
                    <a:pt x="45003" y="28060"/>
                  </a:lnTo>
                  <a:lnTo>
                    <a:pt x="45003" y="28060"/>
                  </a:lnTo>
                  <a:lnTo>
                    <a:pt x="44931" y="28060"/>
                  </a:lnTo>
                  <a:lnTo>
                    <a:pt x="44878" y="28078"/>
                  </a:lnTo>
                  <a:lnTo>
                    <a:pt x="44878" y="28078"/>
                  </a:lnTo>
                  <a:lnTo>
                    <a:pt x="44663" y="28114"/>
                  </a:lnTo>
                  <a:lnTo>
                    <a:pt x="44467" y="28114"/>
                  </a:lnTo>
                  <a:lnTo>
                    <a:pt x="44270" y="28114"/>
                  </a:lnTo>
                  <a:lnTo>
                    <a:pt x="44073" y="28132"/>
                  </a:lnTo>
                  <a:lnTo>
                    <a:pt x="44073" y="28132"/>
                  </a:lnTo>
                  <a:lnTo>
                    <a:pt x="44002" y="28132"/>
                  </a:lnTo>
                  <a:lnTo>
                    <a:pt x="43948" y="28114"/>
                  </a:lnTo>
                  <a:lnTo>
                    <a:pt x="43948" y="28114"/>
                  </a:lnTo>
                  <a:lnTo>
                    <a:pt x="43680" y="28060"/>
                  </a:lnTo>
                  <a:lnTo>
                    <a:pt x="43412" y="28042"/>
                  </a:lnTo>
                  <a:lnTo>
                    <a:pt x="42894" y="28042"/>
                  </a:lnTo>
                  <a:lnTo>
                    <a:pt x="42894" y="28042"/>
                  </a:lnTo>
                  <a:lnTo>
                    <a:pt x="40803" y="28024"/>
                  </a:lnTo>
                  <a:lnTo>
                    <a:pt x="40803" y="28024"/>
                  </a:lnTo>
                  <a:lnTo>
                    <a:pt x="38837" y="28007"/>
                  </a:lnTo>
                  <a:lnTo>
                    <a:pt x="38837" y="28007"/>
                  </a:lnTo>
                  <a:lnTo>
                    <a:pt x="36424" y="27989"/>
                  </a:lnTo>
                  <a:lnTo>
                    <a:pt x="36424" y="27989"/>
                  </a:lnTo>
                  <a:lnTo>
                    <a:pt x="29829" y="27971"/>
                  </a:lnTo>
                  <a:lnTo>
                    <a:pt x="29829" y="27971"/>
                  </a:lnTo>
                  <a:lnTo>
                    <a:pt x="29651" y="27971"/>
                  </a:lnTo>
                  <a:lnTo>
                    <a:pt x="29651" y="27971"/>
                  </a:lnTo>
                  <a:lnTo>
                    <a:pt x="29597" y="27989"/>
                  </a:lnTo>
                  <a:lnTo>
                    <a:pt x="29561" y="28007"/>
                  </a:lnTo>
                  <a:lnTo>
                    <a:pt x="29543" y="28042"/>
                  </a:lnTo>
                  <a:lnTo>
                    <a:pt x="29543" y="28096"/>
                  </a:lnTo>
                  <a:lnTo>
                    <a:pt x="29543" y="28096"/>
                  </a:lnTo>
                  <a:lnTo>
                    <a:pt x="29543" y="28132"/>
                  </a:lnTo>
                  <a:lnTo>
                    <a:pt x="29561" y="28149"/>
                  </a:lnTo>
                  <a:lnTo>
                    <a:pt x="29597" y="28167"/>
                  </a:lnTo>
                  <a:lnTo>
                    <a:pt x="29633" y="28185"/>
                  </a:lnTo>
                  <a:lnTo>
                    <a:pt x="29633" y="28185"/>
                  </a:lnTo>
                  <a:lnTo>
                    <a:pt x="29865" y="28203"/>
                  </a:lnTo>
                  <a:lnTo>
                    <a:pt x="29865" y="28203"/>
                  </a:lnTo>
                  <a:lnTo>
                    <a:pt x="36424" y="28185"/>
                  </a:lnTo>
                  <a:lnTo>
                    <a:pt x="36424" y="28185"/>
                  </a:lnTo>
                  <a:lnTo>
                    <a:pt x="37550" y="28185"/>
                  </a:lnTo>
                  <a:lnTo>
                    <a:pt x="38283" y="28203"/>
                  </a:lnTo>
                  <a:lnTo>
                    <a:pt x="38551" y="28203"/>
                  </a:lnTo>
                  <a:lnTo>
                    <a:pt x="38676" y="28221"/>
                  </a:lnTo>
                  <a:lnTo>
                    <a:pt x="38676" y="28221"/>
                  </a:lnTo>
                  <a:lnTo>
                    <a:pt x="38730" y="28239"/>
                  </a:lnTo>
                  <a:lnTo>
                    <a:pt x="38783" y="28239"/>
                  </a:lnTo>
                  <a:lnTo>
                    <a:pt x="38890" y="28239"/>
                  </a:lnTo>
                  <a:lnTo>
                    <a:pt x="38890" y="28239"/>
                  </a:lnTo>
                  <a:lnTo>
                    <a:pt x="43073" y="28221"/>
                  </a:lnTo>
                  <a:lnTo>
                    <a:pt x="43073" y="28221"/>
                  </a:lnTo>
                  <a:lnTo>
                    <a:pt x="43358" y="28239"/>
                  </a:lnTo>
                  <a:lnTo>
                    <a:pt x="43662" y="28257"/>
                  </a:lnTo>
                  <a:lnTo>
                    <a:pt x="43948" y="28292"/>
                  </a:lnTo>
                  <a:lnTo>
                    <a:pt x="44252" y="28346"/>
                  </a:lnTo>
                  <a:lnTo>
                    <a:pt x="44252" y="28346"/>
                  </a:lnTo>
                  <a:lnTo>
                    <a:pt x="44395" y="28364"/>
                  </a:lnTo>
                  <a:lnTo>
                    <a:pt x="44538" y="28364"/>
                  </a:lnTo>
                  <a:lnTo>
                    <a:pt x="44681" y="28364"/>
                  </a:lnTo>
                  <a:lnTo>
                    <a:pt x="44824" y="28346"/>
                  </a:lnTo>
                  <a:lnTo>
                    <a:pt x="44824" y="28346"/>
                  </a:lnTo>
                  <a:lnTo>
                    <a:pt x="44949" y="28328"/>
                  </a:lnTo>
                  <a:lnTo>
                    <a:pt x="45092" y="28310"/>
                  </a:lnTo>
                  <a:lnTo>
                    <a:pt x="45092" y="28310"/>
                  </a:lnTo>
                  <a:lnTo>
                    <a:pt x="45843" y="28310"/>
                  </a:lnTo>
                  <a:lnTo>
                    <a:pt x="45843" y="28310"/>
                  </a:lnTo>
                  <a:lnTo>
                    <a:pt x="46147" y="28310"/>
                  </a:lnTo>
                  <a:lnTo>
                    <a:pt x="46289" y="28292"/>
                  </a:lnTo>
                  <a:lnTo>
                    <a:pt x="46432" y="28275"/>
                  </a:lnTo>
                  <a:lnTo>
                    <a:pt x="46432" y="28275"/>
                  </a:lnTo>
                  <a:lnTo>
                    <a:pt x="46647" y="28257"/>
                  </a:lnTo>
                  <a:lnTo>
                    <a:pt x="46879" y="28221"/>
                  </a:lnTo>
                  <a:lnTo>
                    <a:pt x="47094" y="28185"/>
                  </a:lnTo>
                  <a:lnTo>
                    <a:pt x="47326" y="28149"/>
                  </a:lnTo>
                  <a:lnTo>
                    <a:pt x="47326" y="28149"/>
                  </a:lnTo>
                  <a:lnTo>
                    <a:pt x="47469" y="28132"/>
                  </a:lnTo>
                  <a:lnTo>
                    <a:pt x="47612" y="28096"/>
                  </a:lnTo>
                  <a:lnTo>
                    <a:pt x="47898" y="28007"/>
                  </a:lnTo>
                  <a:lnTo>
                    <a:pt x="47898" y="28007"/>
                  </a:lnTo>
                  <a:lnTo>
                    <a:pt x="47987" y="27953"/>
                  </a:lnTo>
                  <a:lnTo>
                    <a:pt x="48095" y="27917"/>
                  </a:lnTo>
                  <a:lnTo>
                    <a:pt x="48095" y="27917"/>
                  </a:lnTo>
                  <a:lnTo>
                    <a:pt x="48184" y="27881"/>
                  </a:lnTo>
                  <a:lnTo>
                    <a:pt x="48273" y="27810"/>
                  </a:lnTo>
                  <a:lnTo>
                    <a:pt x="48345" y="27738"/>
                  </a:lnTo>
                  <a:lnTo>
                    <a:pt x="48398" y="27649"/>
                  </a:lnTo>
                  <a:lnTo>
                    <a:pt x="48398" y="27649"/>
                  </a:lnTo>
                  <a:lnTo>
                    <a:pt x="48488" y="27435"/>
                  </a:lnTo>
                  <a:lnTo>
                    <a:pt x="48595" y="27238"/>
                  </a:lnTo>
                  <a:lnTo>
                    <a:pt x="48595" y="27238"/>
                  </a:lnTo>
                  <a:lnTo>
                    <a:pt x="48702" y="26898"/>
                  </a:lnTo>
                  <a:lnTo>
                    <a:pt x="48809" y="26541"/>
                  </a:lnTo>
                  <a:lnTo>
                    <a:pt x="48809" y="26541"/>
                  </a:lnTo>
                  <a:lnTo>
                    <a:pt x="48917" y="26023"/>
                  </a:lnTo>
                  <a:lnTo>
                    <a:pt x="49006" y="25487"/>
                  </a:lnTo>
                  <a:lnTo>
                    <a:pt x="49006" y="25487"/>
                  </a:lnTo>
                  <a:lnTo>
                    <a:pt x="49095" y="24861"/>
                  </a:lnTo>
                  <a:lnTo>
                    <a:pt x="49113" y="24557"/>
                  </a:lnTo>
                  <a:lnTo>
                    <a:pt x="49113" y="24236"/>
                  </a:lnTo>
                  <a:lnTo>
                    <a:pt x="49113" y="24236"/>
                  </a:lnTo>
                  <a:lnTo>
                    <a:pt x="49113" y="24164"/>
                  </a:lnTo>
                  <a:lnTo>
                    <a:pt x="49113" y="24110"/>
                  </a:lnTo>
                  <a:lnTo>
                    <a:pt x="49113" y="24110"/>
                  </a:lnTo>
                  <a:lnTo>
                    <a:pt x="49131" y="23914"/>
                  </a:lnTo>
                  <a:lnTo>
                    <a:pt x="49149" y="23539"/>
                  </a:lnTo>
                  <a:lnTo>
                    <a:pt x="49167" y="22448"/>
                  </a:lnTo>
                  <a:lnTo>
                    <a:pt x="49167" y="20804"/>
                  </a:lnTo>
                  <a:lnTo>
                    <a:pt x="49167" y="20804"/>
                  </a:lnTo>
                  <a:lnTo>
                    <a:pt x="49185" y="20554"/>
                  </a:lnTo>
                  <a:lnTo>
                    <a:pt x="49220" y="20322"/>
                  </a:lnTo>
                  <a:lnTo>
                    <a:pt x="49220" y="20322"/>
                  </a:lnTo>
                  <a:lnTo>
                    <a:pt x="49238" y="20053"/>
                  </a:lnTo>
                  <a:lnTo>
                    <a:pt x="49256" y="19803"/>
                  </a:lnTo>
                  <a:lnTo>
                    <a:pt x="49256" y="19803"/>
                  </a:lnTo>
                  <a:lnTo>
                    <a:pt x="49238" y="15568"/>
                  </a:lnTo>
                  <a:lnTo>
                    <a:pt x="49238" y="15568"/>
                  </a:lnTo>
                  <a:lnTo>
                    <a:pt x="49238" y="14531"/>
                  </a:lnTo>
                  <a:lnTo>
                    <a:pt x="49238" y="1453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113931" y="459687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72" y="376"/>
                  </a:moveTo>
                  <a:lnTo>
                    <a:pt x="72" y="376"/>
                  </a:lnTo>
                  <a:lnTo>
                    <a:pt x="143" y="393"/>
                  </a:lnTo>
                  <a:lnTo>
                    <a:pt x="233" y="411"/>
                  </a:lnTo>
                  <a:lnTo>
                    <a:pt x="322" y="411"/>
                  </a:lnTo>
                  <a:lnTo>
                    <a:pt x="411" y="393"/>
                  </a:lnTo>
                  <a:lnTo>
                    <a:pt x="411" y="393"/>
                  </a:lnTo>
                  <a:lnTo>
                    <a:pt x="608" y="340"/>
                  </a:lnTo>
                  <a:lnTo>
                    <a:pt x="822" y="322"/>
                  </a:lnTo>
                  <a:lnTo>
                    <a:pt x="1019" y="286"/>
                  </a:lnTo>
                  <a:lnTo>
                    <a:pt x="1216" y="268"/>
                  </a:lnTo>
                  <a:lnTo>
                    <a:pt x="1216" y="268"/>
                  </a:lnTo>
                  <a:lnTo>
                    <a:pt x="1305" y="250"/>
                  </a:lnTo>
                  <a:lnTo>
                    <a:pt x="1394" y="215"/>
                  </a:lnTo>
                  <a:lnTo>
                    <a:pt x="1394" y="215"/>
                  </a:lnTo>
                  <a:lnTo>
                    <a:pt x="1430" y="179"/>
                  </a:lnTo>
                  <a:lnTo>
                    <a:pt x="1448" y="125"/>
                  </a:lnTo>
                  <a:lnTo>
                    <a:pt x="1448" y="125"/>
                  </a:lnTo>
                  <a:lnTo>
                    <a:pt x="1448" y="90"/>
                  </a:lnTo>
                  <a:lnTo>
                    <a:pt x="1430" y="54"/>
                  </a:lnTo>
                  <a:lnTo>
                    <a:pt x="1412" y="36"/>
                  </a:lnTo>
                  <a:lnTo>
                    <a:pt x="1376" y="18"/>
                  </a:lnTo>
                  <a:lnTo>
                    <a:pt x="1376" y="18"/>
                  </a:lnTo>
                  <a:lnTo>
                    <a:pt x="1216" y="0"/>
                  </a:lnTo>
                  <a:lnTo>
                    <a:pt x="1216" y="0"/>
                  </a:lnTo>
                  <a:lnTo>
                    <a:pt x="1019" y="18"/>
                  </a:lnTo>
                  <a:lnTo>
                    <a:pt x="805" y="36"/>
                  </a:lnTo>
                  <a:lnTo>
                    <a:pt x="608" y="72"/>
                  </a:lnTo>
                  <a:lnTo>
                    <a:pt x="394" y="125"/>
                  </a:lnTo>
                  <a:lnTo>
                    <a:pt x="394" y="125"/>
                  </a:lnTo>
                  <a:lnTo>
                    <a:pt x="251" y="143"/>
                  </a:lnTo>
                  <a:lnTo>
                    <a:pt x="108" y="179"/>
                  </a:lnTo>
                  <a:lnTo>
                    <a:pt x="108" y="179"/>
                  </a:lnTo>
                  <a:lnTo>
                    <a:pt x="54" y="197"/>
                  </a:lnTo>
                  <a:lnTo>
                    <a:pt x="18" y="250"/>
                  </a:lnTo>
                  <a:lnTo>
                    <a:pt x="18" y="250"/>
                  </a:lnTo>
                  <a:lnTo>
                    <a:pt x="0" y="286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72" y="376"/>
                  </a:lnTo>
                  <a:lnTo>
                    <a:pt x="72" y="376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558808" y="4198821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36" y="591"/>
                  </a:moveTo>
                  <a:lnTo>
                    <a:pt x="36" y="591"/>
                  </a:lnTo>
                  <a:lnTo>
                    <a:pt x="125" y="948"/>
                  </a:lnTo>
                  <a:lnTo>
                    <a:pt x="161" y="1305"/>
                  </a:lnTo>
                  <a:lnTo>
                    <a:pt x="161" y="1305"/>
                  </a:lnTo>
                  <a:lnTo>
                    <a:pt x="179" y="1341"/>
                  </a:lnTo>
                  <a:lnTo>
                    <a:pt x="197" y="1395"/>
                  </a:lnTo>
                  <a:lnTo>
                    <a:pt x="215" y="1413"/>
                  </a:lnTo>
                  <a:lnTo>
                    <a:pt x="268" y="1431"/>
                  </a:lnTo>
                  <a:lnTo>
                    <a:pt x="268" y="1431"/>
                  </a:lnTo>
                  <a:lnTo>
                    <a:pt x="304" y="1431"/>
                  </a:lnTo>
                  <a:lnTo>
                    <a:pt x="340" y="1395"/>
                  </a:lnTo>
                  <a:lnTo>
                    <a:pt x="357" y="1359"/>
                  </a:lnTo>
                  <a:lnTo>
                    <a:pt x="375" y="1288"/>
                  </a:lnTo>
                  <a:lnTo>
                    <a:pt x="375" y="1288"/>
                  </a:lnTo>
                  <a:lnTo>
                    <a:pt x="375" y="1127"/>
                  </a:lnTo>
                  <a:lnTo>
                    <a:pt x="357" y="948"/>
                  </a:lnTo>
                  <a:lnTo>
                    <a:pt x="357" y="948"/>
                  </a:lnTo>
                  <a:lnTo>
                    <a:pt x="268" y="55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43" y="72"/>
                  </a:lnTo>
                  <a:lnTo>
                    <a:pt x="143" y="72"/>
                  </a:lnTo>
                  <a:lnTo>
                    <a:pt x="107" y="19"/>
                  </a:lnTo>
                  <a:lnTo>
                    <a:pt x="89" y="1"/>
                  </a:lnTo>
                  <a:lnTo>
                    <a:pt x="54" y="19"/>
                  </a:lnTo>
                  <a:lnTo>
                    <a:pt x="54" y="19"/>
                  </a:lnTo>
                  <a:lnTo>
                    <a:pt x="18" y="37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126"/>
                  </a:lnTo>
                  <a:lnTo>
                    <a:pt x="18" y="162"/>
                  </a:lnTo>
                  <a:lnTo>
                    <a:pt x="18" y="162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305"/>
                  </a:lnTo>
                  <a:lnTo>
                    <a:pt x="18" y="448"/>
                  </a:lnTo>
                  <a:lnTo>
                    <a:pt x="36" y="591"/>
                  </a:lnTo>
                  <a:lnTo>
                    <a:pt x="36" y="59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8344028" y="4257010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483" y="912"/>
                  </a:moveTo>
                  <a:lnTo>
                    <a:pt x="483" y="912"/>
                  </a:lnTo>
                  <a:lnTo>
                    <a:pt x="519" y="930"/>
                  </a:lnTo>
                  <a:lnTo>
                    <a:pt x="573" y="930"/>
                  </a:lnTo>
                  <a:lnTo>
                    <a:pt x="573" y="930"/>
                  </a:lnTo>
                  <a:lnTo>
                    <a:pt x="609" y="894"/>
                  </a:lnTo>
                  <a:lnTo>
                    <a:pt x="644" y="840"/>
                  </a:lnTo>
                  <a:lnTo>
                    <a:pt x="644" y="840"/>
                  </a:lnTo>
                  <a:lnTo>
                    <a:pt x="644" y="769"/>
                  </a:lnTo>
                  <a:lnTo>
                    <a:pt x="626" y="679"/>
                  </a:lnTo>
                  <a:lnTo>
                    <a:pt x="626" y="679"/>
                  </a:lnTo>
                  <a:lnTo>
                    <a:pt x="519" y="483"/>
                  </a:lnTo>
                  <a:lnTo>
                    <a:pt x="394" y="304"/>
                  </a:lnTo>
                  <a:lnTo>
                    <a:pt x="251" y="161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72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1" y="36"/>
                  </a:lnTo>
                  <a:lnTo>
                    <a:pt x="1" y="72"/>
                  </a:lnTo>
                  <a:lnTo>
                    <a:pt x="1" y="72"/>
                  </a:lnTo>
                  <a:lnTo>
                    <a:pt x="37" y="233"/>
                  </a:lnTo>
                  <a:lnTo>
                    <a:pt x="54" y="304"/>
                  </a:lnTo>
                  <a:lnTo>
                    <a:pt x="90" y="358"/>
                  </a:lnTo>
                  <a:lnTo>
                    <a:pt x="90" y="358"/>
                  </a:lnTo>
                  <a:lnTo>
                    <a:pt x="180" y="465"/>
                  </a:lnTo>
                  <a:lnTo>
                    <a:pt x="269" y="572"/>
                  </a:lnTo>
                  <a:lnTo>
                    <a:pt x="412" y="804"/>
                  </a:lnTo>
                  <a:lnTo>
                    <a:pt x="412" y="804"/>
                  </a:lnTo>
                  <a:lnTo>
                    <a:pt x="483" y="912"/>
                  </a:lnTo>
                  <a:lnTo>
                    <a:pt x="483" y="912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210356" y="4416784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429" y="0"/>
                  </a:moveTo>
                  <a:lnTo>
                    <a:pt x="429" y="0"/>
                  </a:lnTo>
                  <a:lnTo>
                    <a:pt x="322" y="0"/>
                  </a:lnTo>
                  <a:lnTo>
                    <a:pt x="215" y="18"/>
                  </a:lnTo>
                  <a:lnTo>
                    <a:pt x="108" y="54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54" y="161"/>
                  </a:lnTo>
                  <a:lnTo>
                    <a:pt x="125" y="197"/>
                  </a:lnTo>
                  <a:lnTo>
                    <a:pt x="251" y="233"/>
                  </a:lnTo>
                  <a:lnTo>
                    <a:pt x="251" y="233"/>
                  </a:lnTo>
                  <a:lnTo>
                    <a:pt x="501" y="268"/>
                  </a:lnTo>
                  <a:lnTo>
                    <a:pt x="608" y="304"/>
                  </a:lnTo>
                  <a:lnTo>
                    <a:pt x="733" y="358"/>
                  </a:lnTo>
                  <a:lnTo>
                    <a:pt x="733" y="358"/>
                  </a:lnTo>
                  <a:lnTo>
                    <a:pt x="787" y="358"/>
                  </a:lnTo>
                  <a:lnTo>
                    <a:pt x="787" y="358"/>
                  </a:lnTo>
                  <a:lnTo>
                    <a:pt x="822" y="358"/>
                  </a:lnTo>
                  <a:lnTo>
                    <a:pt x="858" y="358"/>
                  </a:lnTo>
                  <a:lnTo>
                    <a:pt x="894" y="322"/>
                  </a:lnTo>
                  <a:lnTo>
                    <a:pt x="912" y="286"/>
                  </a:lnTo>
                  <a:lnTo>
                    <a:pt x="912" y="286"/>
                  </a:lnTo>
                  <a:lnTo>
                    <a:pt x="930" y="233"/>
                  </a:lnTo>
                  <a:lnTo>
                    <a:pt x="912" y="197"/>
                  </a:lnTo>
                  <a:lnTo>
                    <a:pt x="894" y="161"/>
                  </a:lnTo>
                  <a:lnTo>
                    <a:pt x="858" y="125"/>
                  </a:lnTo>
                  <a:lnTo>
                    <a:pt x="858" y="125"/>
                  </a:lnTo>
                  <a:lnTo>
                    <a:pt x="662" y="54"/>
                  </a:lnTo>
                  <a:lnTo>
                    <a:pt x="554" y="18"/>
                  </a:lnTo>
                  <a:lnTo>
                    <a:pt x="429" y="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113931" y="477686"/>
              <a:ext cx="252028" cy="66965"/>
            </a:xfrm>
            <a:custGeom>
              <a:avLst/>
              <a:gdLst/>
              <a:ahLst/>
              <a:cxnLst/>
              <a:rect l="l" t="t" r="r" b="b"/>
              <a:pathLst>
                <a:path w="1448" h="412" extrusionOk="0">
                  <a:moveTo>
                    <a:pt x="1394" y="197"/>
                  </a:moveTo>
                  <a:lnTo>
                    <a:pt x="1394" y="197"/>
                  </a:lnTo>
                  <a:lnTo>
                    <a:pt x="1305" y="161"/>
                  </a:lnTo>
                  <a:lnTo>
                    <a:pt x="1216" y="144"/>
                  </a:lnTo>
                  <a:lnTo>
                    <a:pt x="1216" y="144"/>
                  </a:lnTo>
                  <a:lnTo>
                    <a:pt x="1019" y="126"/>
                  </a:lnTo>
                  <a:lnTo>
                    <a:pt x="822" y="108"/>
                  </a:lnTo>
                  <a:lnTo>
                    <a:pt x="608" y="72"/>
                  </a:lnTo>
                  <a:lnTo>
                    <a:pt x="411" y="19"/>
                  </a:lnTo>
                  <a:lnTo>
                    <a:pt x="411" y="19"/>
                  </a:lnTo>
                  <a:lnTo>
                    <a:pt x="322" y="1"/>
                  </a:lnTo>
                  <a:lnTo>
                    <a:pt x="233" y="1"/>
                  </a:lnTo>
                  <a:lnTo>
                    <a:pt x="143" y="19"/>
                  </a:lnTo>
                  <a:lnTo>
                    <a:pt x="72" y="36"/>
                  </a:lnTo>
                  <a:lnTo>
                    <a:pt x="72" y="36"/>
                  </a:lnTo>
                  <a:lnTo>
                    <a:pt x="36" y="72"/>
                  </a:lnTo>
                  <a:lnTo>
                    <a:pt x="18" y="90"/>
                  </a:lnTo>
                  <a:lnTo>
                    <a:pt x="0" y="126"/>
                  </a:lnTo>
                  <a:lnTo>
                    <a:pt x="18" y="161"/>
                  </a:lnTo>
                  <a:lnTo>
                    <a:pt x="18" y="161"/>
                  </a:lnTo>
                  <a:lnTo>
                    <a:pt x="54" y="215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251" y="269"/>
                  </a:lnTo>
                  <a:lnTo>
                    <a:pt x="394" y="304"/>
                  </a:lnTo>
                  <a:lnTo>
                    <a:pt x="394" y="304"/>
                  </a:lnTo>
                  <a:lnTo>
                    <a:pt x="608" y="340"/>
                  </a:lnTo>
                  <a:lnTo>
                    <a:pt x="805" y="376"/>
                  </a:lnTo>
                  <a:lnTo>
                    <a:pt x="1019" y="394"/>
                  </a:lnTo>
                  <a:lnTo>
                    <a:pt x="1216" y="412"/>
                  </a:lnTo>
                  <a:lnTo>
                    <a:pt x="1216" y="412"/>
                  </a:lnTo>
                  <a:lnTo>
                    <a:pt x="1376" y="394"/>
                  </a:lnTo>
                  <a:lnTo>
                    <a:pt x="1376" y="394"/>
                  </a:lnTo>
                  <a:lnTo>
                    <a:pt x="1412" y="376"/>
                  </a:lnTo>
                  <a:lnTo>
                    <a:pt x="1430" y="358"/>
                  </a:lnTo>
                  <a:lnTo>
                    <a:pt x="1448" y="322"/>
                  </a:lnTo>
                  <a:lnTo>
                    <a:pt x="1448" y="287"/>
                  </a:lnTo>
                  <a:lnTo>
                    <a:pt x="1448" y="287"/>
                  </a:lnTo>
                  <a:lnTo>
                    <a:pt x="1430" y="233"/>
                  </a:lnTo>
                  <a:lnTo>
                    <a:pt x="1394" y="197"/>
                  </a:lnTo>
                  <a:lnTo>
                    <a:pt x="1394" y="197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558808" y="710115"/>
              <a:ext cx="65444" cy="232591"/>
            </a:xfrm>
            <a:custGeom>
              <a:avLst/>
              <a:gdLst/>
              <a:ahLst/>
              <a:cxnLst/>
              <a:rect l="l" t="t" r="r" b="b"/>
              <a:pathLst>
                <a:path w="376" h="1431" extrusionOk="0">
                  <a:moveTo>
                    <a:pt x="0" y="1341"/>
                  </a:moveTo>
                  <a:lnTo>
                    <a:pt x="0" y="1341"/>
                  </a:lnTo>
                  <a:lnTo>
                    <a:pt x="18" y="1394"/>
                  </a:lnTo>
                  <a:lnTo>
                    <a:pt x="54" y="1430"/>
                  </a:lnTo>
                  <a:lnTo>
                    <a:pt x="54" y="1430"/>
                  </a:lnTo>
                  <a:lnTo>
                    <a:pt x="89" y="1430"/>
                  </a:lnTo>
                  <a:lnTo>
                    <a:pt x="107" y="1412"/>
                  </a:lnTo>
                  <a:lnTo>
                    <a:pt x="143" y="1359"/>
                  </a:lnTo>
                  <a:lnTo>
                    <a:pt x="143" y="1359"/>
                  </a:lnTo>
                  <a:lnTo>
                    <a:pt x="179" y="1269"/>
                  </a:lnTo>
                  <a:lnTo>
                    <a:pt x="179" y="1269"/>
                  </a:lnTo>
                  <a:lnTo>
                    <a:pt x="268" y="876"/>
                  </a:lnTo>
                  <a:lnTo>
                    <a:pt x="357" y="483"/>
                  </a:lnTo>
                  <a:lnTo>
                    <a:pt x="357" y="483"/>
                  </a:lnTo>
                  <a:lnTo>
                    <a:pt x="375" y="322"/>
                  </a:lnTo>
                  <a:lnTo>
                    <a:pt x="375" y="143"/>
                  </a:lnTo>
                  <a:lnTo>
                    <a:pt x="375" y="143"/>
                  </a:lnTo>
                  <a:lnTo>
                    <a:pt x="357" y="72"/>
                  </a:lnTo>
                  <a:lnTo>
                    <a:pt x="340" y="36"/>
                  </a:lnTo>
                  <a:lnTo>
                    <a:pt x="304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5" y="18"/>
                  </a:lnTo>
                  <a:lnTo>
                    <a:pt x="197" y="36"/>
                  </a:lnTo>
                  <a:lnTo>
                    <a:pt x="179" y="90"/>
                  </a:lnTo>
                  <a:lnTo>
                    <a:pt x="161" y="126"/>
                  </a:lnTo>
                  <a:lnTo>
                    <a:pt x="161" y="126"/>
                  </a:lnTo>
                  <a:lnTo>
                    <a:pt x="125" y="483"/>
                  </a:lnTo>
                  <a:lnTo>
                    <a:pt x="36" y="840"/>
                  </a:lnTo>
                  <a:lnTo>
                    <a:pt x="36" y="840"/>
                  </a:lnTo>
                  <a:lnTo>
                    <a:pt x="18" y="983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126"/>
                  </a:lnTo>
                  <a:lnTo>
                    <a:pt x="18" y="1269"/>
                  </a:lnTo>
                  <a:lnTo>
                    <a:pt x="18" y="1269"/>
                  </a:lnTo>
                  <a:lnTo>
                    <a:pt x="0" y="1305"/>
                  </a:lnTo>
                  <a:lnTo>
                    <a:pt x="0" y="1341"/>
                  </a:lnTo>
                  <a:lnTo>
                    <a:pt x="0" y="1341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834402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573" y="0"/>
                  </a:moveTo>
                  <a:lnTo>
                    <a:pt x="573" y="0"/>
                  </a:lnTo>
                  <a:lnTo>
                    <a:pt x="519" y="18"/>
                  </a:lnTo>
                  <a:lnTo>
                    <a:pt x="483" y="18"/>
                  </a:lnTo>
                  <a:lnTo>
                    <a:pt x="483" y="18"/>
                  </a:lnTo>
                  <a:lnTo>
                    <a:pt x="412" y="125"/>
                  </a:lnTo>
                  <a:lnTo>
                    <a:pt x="412" y="125"/>
                  </a:lnTo>
                  <a:lnTo>
                    <a:pt x="269" y="358"/>
                  </a:lnTo>
                  <a:lnTo>
                    <a:pt x="180" y="465"/>
                  </a:lnTo>
                  <a:lnTo>
                    <a:pt x="90" y="572"/>
                  </a:lnTo>
                  <a:lnTo>
                    <a:pt x="90" y="572"/>
                  </a:lnTo>
                  <a:lnTo>
                    <a:pt x="54" y="644"/>
                  </a:lnTo>
                  <a:lnTo>
                    <a:pt x="37" y="697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1" y="894"/>
                  </a:lnTo>
                  <a:lnTo>
                    <a:pt x="37" y="930"/>
                  </a:lnTo>
                  <a:lnTo>
                    <a:pt x="37" y="930"/>
                  </a:lnTo>
                  <a:lnTo>
                    <a:pt x="72" y="930"/>
                  </a:lnTo>
                  <a:lnTo>
                    <a:pt x="108" y="912"/>
                  </a:lnTo>
                  <a:lnTo>
                    <a:pt x="108" y="912"/>
                  </a:lnTo>
                  <a:lnTo>
                    <a:pt x="251" y="769"/>
                  </a:lnTo>
                  <a:lnTo>
                    <a:pt x="394" y="626"/>
                  </a:lnTo>
                  <a:lnTo>
                    <a:pt x="519" y="447"/>
                  </a:lnTo>
                  <a:lnTo>
                    <a:pt x="626" y="251"/>
                  </a:lnTo>
                  <a:lnTo>
                    <a:pt x="626" y="251"/>
                  </a:lnTo>
                  <a:lnTo>
                    <a:pt x="644" y="179"/>
                  </a:lnTo>
                  <a:lnTo>
                    <a:pt x="644" y="90"/>
                  </a:lnTo>
                  <a:lnTo>
                    <a:pt x="644" y="90"/>
                  </a:lnTo>
                  <a:lnTo>
                    <a:pt x="609" y="36"/>
                  </a:lnTo>
                  <a:lnTo>
                    <a:pt x="573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8210356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87" y="0"/>
                  </a:moveTo>
                  <a:lnTo>
                    <a:pt x="787" y="0"/>
                  </a:lnTo>
                  <a:lnTo>
                    <a:pt x="733" y="0"/>
                  </a:lnTo>
                  <a:lnTo>
                    <a:pt x="733" y="0"/>
                  </a:lnTo>
                  <a:lnTo>
                    <a:pt x="608" y="54"/>
                  </a:lnTo>
                  <a:lnTo>
                    <a:pt x="501" y="90"/>
                  </a:lnTo>
                  <a:lnTo>
                    <a:pt x="251" y="125"/>
                  </a:lnTo>
                  <a:lnTo>
                    <a:pt x="251" y="125"/>
                  </a:lnTo>
                  <a:lnTo>
                    <a:pt x="125" y="161"/>
                  </a:lnTo>
                  <a:lnTo>
                    <a:pt x="54" y="197"/>
                  </a:lnTo>
                  <a:lnTo>
                    <a:pt x="0" y="251"/>
                  </a:lnTo>
                  <a:lnTo>
                    <a:pt x="0" y="251"/>
                  </a:lnTo>
                  <a:lnTo>
                    <a:pt x="108" y="304"/>
                  </a:lnTo>
                  <a:lnTo>
                    <a:pt x="215" y="340"/>
                  </a:lnTo>
                  <a:lnTo>
                    <a:pt x="322" y="358"/>
                  </a:lnTo>
                  <a:lnTo>
                    <a:pt x="429" y="358"/>
                  </a:lnTo>
                  <a:lnTo>
                    <a:pt x="429" y="358"/>
                  </a:lnTo>
                  <a:lnTo>
                    <a:pt x="554" y="340"/>
                  </a:lnTo>
                  <a:lnTo>
                    <a:pt x="662" y="304"/>
                  </a:lnTo>
                  <a:lnTo>
                    <a:pt x="858" y="233"/>
                  </a:lnTo>
                  <a:lnTo>
                    <a:pt x="858" y="233"/>
                  </a:lnTo>
                  <a:lnTo>
                    <a:pt x="894" y="197"/>
                  </a:lnTo>
                  <a:lnTo>
                    <a:pt x="912" y="161"/>
                  </a:lnTo>
                  <a:lnTo>
                    <a:pt x="930" y="125"/>
                  </a:lnTo>
                  <a:lnTo>
                    <a:pt x="912" y="72"/>
                  </a:lnTo>
                  <a:lnTo>
                    <a:pt x="912" y="72"/>
                  </a:lnTo>
                  <a:lnTo>
                    <a:pt x="894" y="36"/>
                  </a:lnTo>
                  <a:lnTo>
                    <a:pt x="858" y="18"/>
                  </a:lnTo>
                  <a:lnTo>
                    <a:pt x="822" y="0"/>
                  </a:lnTo>
                  <a:lnTo>
                    <a:pt x="787" y="0"/>
                  </a:lnTo>
                  <a:lnTo>
                    <a:pt x="787" y="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797658" y="477686"/>
              <a:ext cx="255161" cy="66965"/>
            </a:xfrm>
            <a:custGeom>
              <a:avLst/>
              <a:gdLst/>
              <a:ahLst/>
              <a:cxnLst/>
              <a:rect l="l" t="t" r="r" b="b"/>
              <a:pathLst>
                <a:path w="1466" h="412" extrusionOk="0">
                  <a:moveTo>
                    <a:pt x="90" y="394"/>
                  </a:moveTo>
                  <a:lnTo>
                    <a:pt x="90" y="394"/>
                  </a:lnTo>
                  <a:lnTo>
                    <a:pt x="233" y="412"/>
                  </a:lnTo>
                  <a:lnTo>
                    <a:pt x="233" y="412"/>
                  </a:lnTo>
                  <a:lnTo>
                    <a:pt x="447" y="394"/>
                  </a:lnTo>
                  <a:lnTo>
                    <a:pt x="662" y="376"/>
                  </a:lnTo>
                  <a:lnTo>
                    <a:pt x="858" y="340"/>
                  </a:lnTo>
                  <a:lnTo>
                    <a:pt x="1055" y="304"/>
                  </a:lnTo>
                  <a:lnTo>
                    <a:pt x="1055" y="304"/>
                  </a:lnTo>
                  <a:lnTo>
                    <a:pt x="1198" y="269"/>
                  </a:lnTo>
                  <a:lnTo>
                    <a:pt x="1359" y="251"/>
                  </a:lnTo>
                  <a:lnTo>
                    <a:pt x="1359" y="251"/>
                  </a:lnTo>
                  <a:lnTo>
                    <a:pt x="1412" y="215"/>
                  </a:lnTo>
                  <a:lnTo>
                    <a:pt x="1448" y="161"/>
                  </a:lnTo>
                  <a:lnTo>
                    <a:pt x="1448" y="161"/>
                  </a:lnTo>
                  <a:lnTo>
                    <a:pt x="1466" y="126"/>
                  </a:lnTo>
                  <a:lnTo>
                    <a:pt x="1448" y="90"/>
                  </a:lnTo>
                  <a:lnTo>
                    <a:pt x="1430" y="72"/>
                  </a:lnTo>
                  <a:lnTo>
                    <a:pt x="1394" y="36"/>
                  </a:lnTo>
                  <a:lnTo>
                    <a:pt x="1394" y="36"/>
                  </a:lnTo>
                  <a:lnTo>
                    <a:pt x="1305" y="19"/>
                  </a:lnTo>
                  <a:lnTo>
                    <a:pt x="1234" y="1"/>
                  </a:lnTo>
                  <a:lnTo>
                    <a:pt x="1144" y="1"/>
                  </a:lnTo>
                  <a:lnTo>
                    <a:pt x="1055" y="19"/>
                  </a:lnTo>
                  <a:lnTo>
                    <a:pt x="1055" y="19"/>
                  </a:lnTo>
                  <a:lnTo>
                    <a:pt x="858" y="72"/>
                  </a:lnTo>
                  <a:lnTo>
                    <a:pt x="644" y="108"/>
                  </a:lnTo>
                  <a:lnTo>
                    <a:pt x="447" y="126"/>
                  </a:lnTo>
                  <a:lnTo>
                    <a:pt x="233" y="144"/>
                  </a:lnTo>
                  <a:lnTo>
                    <a:pt x="233" y="144"/>
                  </a:lnTo>
                  <a:lnTo>
                    <a:pt x="161" y="161"/>
                  </a:lnTo>
                  <a:lnTo>
                    <a:pt x="72" y="197"/>
                  </a:lnTo>
                  <a:lnTo>
                    <a:pt x="72" y="197"/>
                  </a:lnTo>
                  <a:lnTo>
                    <a:pt x="36" y="233"/>
                  </a:lnTo>
                  <a:lnTo>
                    <a:pt x="0" y="287"/>
                  </a:lnTo>
                  <a:lnTo>
                    <a:pt x="0" y="287"/>
                  </a:lnTo>
                  <a:lnTo>
                    <a:pt x="18" y="322"/>
                  </a:lnTo>
                  <a:lnTo>
                    <a:pt x="36" y="358"/>
                  </a:lnTo>
                  <a:lnTo>
                    <a:pt x="54" y="376"/>
                  </a:lnTo>
                  <a:lnTo>
                    <a:pt x="90" y="394"/>
                  </a:lnTo>
                  <a:lnTo>
                    <a:pt x="90" y="394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42498" y="710115"/>
              <a:ext cx="65618" cy="232591"/>
            </a:xfrm>
            <a:custGeom>
              <a:avLst/>
              <a:gdLst/>
              <a:ahLst/>
              <a:cxnLst/>
              <a:rect l="l" t="t" r="r" b="b"/>
              <a:pathLst>
                <a:path w="377" h="1431" extrusionOk="0">
                  <a:moveTo>
                    <a:pt x="323" y="840"/>
                  </a:moveTo>
                  <a:lnTo>
                    <a:pt x="323" y="840"/>
                  </a:lnTo>
                  <a:lnTo>
                    <a:pt x="251" y="483"/>
                  </a:lnTo>
                  <a:lnTo>
                    <a:pt x="197" y="126"/>
                  </a:lnTo>
                  <a:lnTo>
                    <a:pt x="197" y="126"/>
                  </a:lnTo>
                  <a:lnTo>
                    <a:pt x="197" y="90"/>
                  </a:lnTo>
                  <a:lnTo>
                    <a:pt x="180" y="36"/>
                  </a:lnTo>
                  <a:lnTo>
                    <a:pt x="144" y="18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72" y="0"/>
                  </a:lnTo>
                  <a:lnTo>
                    <a:pt x="37" y="36"/>
                  </a:lnTo>
                  <a:lnTo>
                    <a:pt x="19" y="72"/>
                  </a:lnTo>
                  <a:lnTo>
                    <a:pt x="1" y="143"/>
                  </a:lnTo>
                  <a:lnTo>
                    <a:pt x="1" y="143"/>
                  </a:lnTo>
                  <a:lnTo>
                    <a:pt x="1" y="322"/>
                  </a:lnTo>
                  <a:lnTo>
                    <a:pt x="19" y="483"/>
                  </a:lnTo>
                  <a:lnTo>
                    <a:pt x="19" y="483"/>
                  </a:lnTo>
                  <a:lnTo>
                    <a:pt x="90" y="876"/>
                  </a:lnTo>
                  <a:lnTo>
                    <a:pt x="197" y="1269"/>
                  </a:lnTo>
                  <a:lnTo>
                    <a:pt x="197" y="1269"/>
                  </a:lnTo>
                  <a:lnTo>
                    <a:pt x="215" y="1359"/>
                  </a:lnTo>
                  <a:lnTo>
                    <a:pt x="215" y="1359"/>
                  </a:lnTo>
                  <a:lnTo>
                    <a:pt x="251" y="1412"/>
                  </a:lnTo>
                  <a:lnTo>
                    <a:pt x="287" y="1430"/>
                  </a:lnTo>
                  <a:lnTo>
                    <a:pt x="323" y="1430"/>
                  </a:lnTo>
                  <a:lnTo>
                    <a:pt x="323" y="1430"/>
                  </a:lnTo>
                  <a:lnTo>
                    <a:pt x="340" y="1394"/>
                  </a:lnTo>
                  <a:lnTo>
                    <a:pt x="376" y="1341"/>
                  </a:lnTo>
                  <a:lnTo>
                    <a:pt x="376" y="1341"/>
                  </a:lnTo>
                  <a:lnTo>
                    <a:pt x="376" y="1305"/>
                  </a:lnTo>
                  <a:lnTo>
                    <a:pt x="358" y="1269"/>
                  </a:lnTo>
                  <a:lnTo>
                    <a:pt x="358" y="1269"/>
                  </a:lnTo>
                  <a:lnTo>
                    <a:pt x="340" y="1126"/>
                  </a:lnTo>
                  <a:lnTo>
                    <a:pt x="358" y="1126"/>
                  </a:lnTo>
                  <a:lnTo>
                    <a:pt x="358" y="1126"/>
                  </a:lnTo>
                  <a:lnTo>
                    <a:pt x="340" y="983"/>
                  </a:lnTo>
                  <a:lnTo>
                    <a:pt x="323" y="840"/>
                  </a:lnTo>
                  <a:lnTo>
                    <a:pt x="323" y="840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710458" y="733358"/>
              <a:ext cx="112264" cy="151160"/>
            </a:xfrm>
            <a:custGeom>
              <a:avLst/>
              <a:gdLst/>
              <a:ahLst/>
              <a:cxnLst/>
              <a:rect l="l" t="t" r="r" b="b"/>
              <a:pathLst>
                <a:path w="645" h="930" extrusionOk="0">
                  <a:moveTo>
                    <a:pt x="144" y="18"/>
                  </a:moveTo>
                  <a:lnTo>
                    <a:pt x="144" y="18"/>
                  </a:lnTo>
                  <a:lnTo>
                    <a:pt x="126" y="18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19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1" y="179"/>
                  </a:lnTo>
                  <a:lnTo>
                    <a:pt x="19" y="251"/>
                  </a:lnTo>
                  <a:lnTo>
                    <a:pt x="19" y="251"/>
                  </a:lnTo>
                  <a:lnTo>
                    <a:pt x="126" y="447"/>
                  </a:lnTo>
                  <a:lnTo>
                    <a:pt x="233" y="626"/>
                  </a:lnTo>
                  <a:lnTo>
                    <a:pt x="376" y="769"/>
                  </a:lnTo>
                  <a:lnTo>
                    <a:pt x="537" y="912"/>
                  </a:lnTo>
                  <a:lnTo>
                    <a:pt x="537" y="912"/>
                  </a:lnTo>
                  <a:lnTo>
                    <a:pt x="573" y="930"/>
                  </a:lnTo>
                  <a:lnTo>
                    <a:pt x="609" y="930"/>
                  </a:lnTo>
                  <a:lnTo>
                    <a:pt x="609" y="930"/>
                  </a:lnTo>
                  <a:lnTo>
                    <a:pt x="644" y="894"/>
                  </a:lnTo>
                  <a:lnTo>
                    <a:pt x="644" y="858"/>
                  </a:lnTo>
                  <a:lnTo>
                    <a:pt x="644" y="858"/>
                  </a:lnTo>
                  <a:lnTo>
                    <a:pt x="609" y="697"/>
                  </a:lnTo>
                  <a:lnTo>
                    <a:pt x="591" y="644"/>
                  </a:lnTo>
                  <a:lnTo>
                    <a:pt x="537" y="572"/>
                  </a:lnTo>
                  <a:lnTo>
                    <a:pt x="537" y="572"/>
                  </a:lnTo>
                  <a:lnTo>
                    <a:pt x="448" y="465"/>
                  </a:lnTo>
                  <a:lnTo>
                    <a:pt x="376" y="358"/>
                  </a:lnTo>
                  <a:lnTo>
                    <a:pt x="233" y="125"/>
                  </a:lnTo>
                  <a:lnTo>
                    <a:pt x="233" y="125"/>
                  </a:lnTo>
                  <a:lnTo>
                    <a:pt x="144" y="18"/>
                  </a:lnTo>
                  <a:lnTo>
                    <a:pt x="144" y="18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94525" y="666555"/>
              <a:ext cx="161869" cy="58188"/>
            </a:xfrm>
            <a:custGeom>
              <a:avLst/>
              <a:gdLst/>
              <a:ahLst/>
              <a:cxnLst/>
              <a:rect l="l" t="t" r="r" b="b"/>
              <a:pathLst>
                <a:path w="930" h="358" extrusionOk="0">
                  <a:moveTo>
                    <a:pt x="72" y="233"/>
                  </a:moveTo>
                  <a:lnTo>
                    <a:pt x="72" y="233"/>
                  </a:lnTo>
                  <a:lnTo>
                    <a:pt x="269" y="304"/>
                  </a:lnTo>
                  <a:lnTo>
                    <a:pt x="376" y="340"/>
                  </a:lnTo>
                  <a:lnTo>
                    <a:pt x="501" y="358"/>
                  </a:lnTo>
                  <a:lnTo>
                    <a:pt x="501" y="358"/>
                  </a:lnTo>
                  <a:lnTo>
                    <a:pt x="608" y="358"/>
                  </a:lnTo>
                  <a:lnTo>
                    <a:pt x="715" y="340"/>
                  </a:lnTo>
                  <a:lnTo>
                    <a:pt x="823" y="304"/>
                  </a:lnTo>
                  <a:lnTo>
                    <a:pt x="930" y="251"/>
                  </a:lnTo>
                  <a:lnTo>
                    <a:pt x="930" y="251"/>
                  </a:lnTo>
                  <a:lnTo>
                    <a:pt x="876" y="197"/>
                  </a:lnTo>
                  <a:lnTo>
                    <a:pt x="805" y="161"/>
                  </a:lnTo>
                  <a:lnTo>
                    <a:pt x="680" y="125"/>
                  </a:lnTo>
                  <a:lnTo>
                    <a:pt x="680" y="125"/>
                  </a:lnTo>
                  <a:lnTo>
                    <a:pt x="429" y="90"/>
                  </a:lnTo>
                  <a:lnTo>
                    <a:pt x="304" y="54"/>
                  </a:lnTo>
                  <a:lnTo>
                    <a:pt x="197" y="0"/>
                  </a:lnTo>
                  <a:lnTo>
                    <a:pt x="197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108" y="0"/>
                  </a:lnTo>
                  <a:lnTo>
                    <a:pt x="54" y="18"/>
                  </a:lnTo>
                  <a:lnTo>
                    <a:pt x="36" y="36"/>
                  </a:lnTo>
                  <a:lnTo>
                    <a:pt x="18" y="72"/>
                  </a:lnTo>
                  <a:lnTo>
                    <a:pt x="18" y="72"/>
                  </a:lnTo>
                  <a:lnTo>
                    <a:pt x="1" y="125"/>
                  </a:lnTo>
                  <a:lnTo>
                    <a:pt x="18" y="161"/>
                  </a:lnTo>
                  <a:lnTo>
                    <a:pt x="36" y="197"/>
                  </a:lnTo>
                  <a:lnTo>
                    <a:pt x="72" y="233"/>
                  </a:lnTo>
                  <a:lnTo>
                    <a:pt x="72" y="233"/>
                  </a:lnTo>
                  <a:close/>
                </a:path>
              </a:pathLst>
            </a:custGeom>
            <a:solidFill>
              <a:srgbClr val="F7E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1" name="Google Shape;131;p4"/>
          <p:cNvSpPr/>
          <p:nvPr/>
        </p:nvSpPr>
        <p:spPr>
          <a:xfrm>
            <a:off x="4735618" y="1290733"/>
            <a:ext cx="2720767" cy="89395"/>
          </a:xfrm>
          <a:custGeom>
            <a:avLst/>
            <a:gdLst/>
            <a:ahLst/>
            <a:cxnLst/>
            <a:rect l="l" t="t" r="r" b="b"/>
            <a:pathLst>
              <a:path w="81623" h="7078" extrusionOk="0">
                <a:moveTo>
                  <a:pt x="31634" y="0"/>
                </a:moveTo>
                <a:lnTo>
                  <a:pt x="29668" y="18"/>
                </a:lnTo>
                <a:lnTo>
                  <a:pt x="27685" y="36"/>
                </a:lnTo>
                <a:lnTo>
                  <a:pt x="25719" y="90"/>
                </a:lnTo>
                <a:lnTo>
                  <a:pt x="23735" y="161"/>
                </a:lnTo>
                <a:lnTo>
                  <a:pt x="21769" y="250"/>
                </a:lnTo>
                <a:lnTo>
                  <a:pt x="19803" y="340"/>
                </a:lnTo>
                <a:lnTo>
                  <a:pt x="17837" y="483"/>
                </a:lnTo>
                <a:lnTo>
                  <a:pt x="16729" y="554"/>
                </a:lnTo>
                <a:lnTo>
                  <a:pt x="15639" y="661"/>
                </a:lnTo>
                <a:lnTo>
                  <a:pt x="14549" y="769"/>
                </a:lnTo>
                <a:lnTo>
                  <a:pt x="13459" y="876"/>
                </a:lnTo>
                <a:lnTo>
                  <a:pt x="12386" y="1019"/>
                </a:lnTo>
                <a:lnTo>
                  <a:pt x="11296" y="1162"/>
                </a:lnTo>
                <a:lnTo>
                  <a:pt x="10224" y="1341"/>
                </a:lnTo>
                <a:lnTo>
                  <a:pt x="9151" y="1519"/>
                </a:lnTo>
                <a:lnTo>
                  <a:pt x="8079" y="1716"/>
                </a:lnTo>
                <a:lnTo>
                  <a:pt x="7007" y="1930"/>
                </a:lnTo>
                <a:lnTo>
                  <a:pt x="5934" y="2163"/>
                </a:lnTo>
                <a:lnTo>
                  <a:pt x="4880" y="2413"/>
                </a:lnTo>
                <a:lnTo>
                  <a:pt x="3826" y="2681"/>
                </a:lnTo>
                <a:lnTo>
                  <a:pt x="2771" y="2985"/>
                </a:lnTo>
                <a:lnTo>
                  <a:pt x="1717" y="3289"/>
                </a:lnTo>
                <a:lnTo>
                  <a:pt x="662" y="3628"/>
                </a:lnTo>
                <a:lnTo>
                  <a:pt x="573" y="3664"/>
                </a:lnTo>
                <a:lnTo>
                  <a:pt x="501" y="3718"/>
                </a:lnTo>
                <a:lnTo>
                  <a:pt x="412" y="3789"/>
                </a:lnTo>
                <a:lnTo>
                  <a:pt x="340" y="3878"/>
                </a:lnTo>
                <a:lnTo>
                  <a:pt x="287" y="3968"/>
                </a:lnTo>
                <a:lnTo>
                  <a:pt x="233" y="4075"/>
                </a:lnTo>
                <a:lnTo>
                  <a:pt x="144" y="4307"/>
                </a:lnTo>
                <a:lnTo>
                  <a:pt x="72" y="4575"/>
                </a:lnTo>
                <a:lnTo>
                  <a:pt x="37" y="4861"/>
                </a:lnTo>
                <a:lnTo>
                  <a:pt x="1" y="5165"/>
                </a:lnTo>
                <a:lnTo>
                  <a:pt x="19" y="5469"/>
                </a:lnTo>
                <a:lnTo>
                  <a:pt x="37" y="5755"/>
                </a:lnTo>
                <a:lnTo>
                  <a:pt x="90" y="6041"/>
                </a:lnTo>
                <a:lnTo>
                  <a:pt x="162" y="6291"/>
                </a:lnTo>
                <a:lnTo>
                  <a:pt x="233" y="6523"/>
                </a:lnTo>
                <a:lnTo>
                  <a:pt x="340" y="6684"/>
                </a:lnTo>
                <a:lnTo>
                  <a:pt x="394" y="6756"/>
                </a:lnTo>
                <a:lnTo>
                  <a:pt x="466" y="6827"/>
                </a:lnTo>
                <a:lnTo>
                  <a:pt x="519" y="6863"/>
                </a:lnTo>
                <a:lnTo>
                  <a:pt x="591" y="6881"/>
                </a:lnTo>
                <a:lnTo>
                  <a:pt x="680" y="6899"/>
                </a:lnTo>
                <a:lnTo>
                  <a:pt x="752" y="6881"/>
                </a:lnTo>
                <a:lnTo>
                  <a:pt x="1681" y="6631"/>
                </a:lnTo>
                <a:lnTo>
                  <a:pt x="2610" y="6416"/>
                </a:lnTo>
                <a:lnTo>
                  <a:pt x="3540" y="6202"/>
                </a:lnTo>
                <a:lnTo>
                  <a:pt x="4487" y="5987"/>
                </a:lnTo>
                <a:lnTo>
                  <a:pt x="5416" y="5809"/>
                </a:lnTo>
                <a:lnTo>
                  <a:pt x="6363" y="5630"/>
                </a:lnTo>
                <a:lnTo>
                  <a:pt x="7311" y="5469"/>
                </a:lnTo>
                <a:lnTo>
                  <a:pt x="8258" y="5326"/>
                </a:lnTo>
                <a:lnTo>
                  <a:pt x="9205" y="5183"/>
                </a:lnTo>
                <a:lnTo>
                  <a:pt x="10134" y="5058"/>
                </a:lnTo>
                <a:lnTo>
                  <a:pt x="12047" y="4826"/>
                </a:lnTo>
                <a:lnTo>
                  <a:pt x="13941" y="4629"/>
                </a:lnTo>
                <a:lnTo>
                  <a:pt x="15853" y="4486"/>
                </a:lnTo>
                <a:lnTo>
                  <a:pt x="17766" y="4361"/>
                </a:lnTo>
                <a:lnTo>
                  <a:pt x="19660" y="4272"/>
                </a:lnTo>
                <a:lnTo>
                  <a:pt x="21590" y="4200"/>
                </a:lnTo>
                <a:lnTo>
                  <a:pt x="23503" y="4164"/>
                </a:lnTo>
                <a:lnTo>
                  <a:pt x="25415" y="4129"/>
                </a:lnTo>
                <a:lnTo>
                  <a:pt x="27327" y="4111"/>
                </a:lnTo>
                <a:lnTo>
                  <a:pt x="31152" y="4111"/>
                </a:lnTo>
                <a:lnTo>
                  <a:pt x="33136" y="4129"/>
                </a:lnTo>
                <a:lnTo>
                  <a:pt x="35119" y="4146"/>
                </a:lnTo>
                <a:lnTo>
                  <a:pt x="37103" y="4182"/>
                </a:lnTo>
                <a:lnTo>
                  <a:pt x="39087" y="4218"/>
                </a:lnTo>
                <a:lnTo>
                  <a:pt x="41071" y="4272"/>
                </a:lnTo>
                <a:lnTo>
                  <a:pt x="43055" y="4343"/>
                </a:lnTo>
                <a:lnTo>
                  <a:pt x="45038" y="4415"/>
                </a:lnTo>
                <a:lnTo>
                  <a:pt x="47022" y="4504"/>
                </a:lnTo>
                <a:lnTo>
                  <a:pt x="49006" y="4593"/>
                </a:lnTo>
                <a:lnTo>
                  <a:pt x="50972" y="4701"/>
                </a:lnTo>
                <a:lnTo>
                  <a:pt x="52956" y="4826"/>
                </a:lnTo>
                <a:lnTo>
                  <a:pt x="54939" y="4951"/>
                </a:lnTo>
                <a:lnTo>
                  <a:pt x="56905" y="5094"/>
                </a:lnTo>
                <a:lnTo>
                  <a:pt x="58889" y="5255"/>
                </a:lnTo>
                <a:lnTo>
                  <a:pt x="60873" y="5415"/>
                </a:lnTo>
                <a:lnTo>
                  <a:pt x="62839" y="5594"/>
                </a:lnTo>
                <a:lnTo>
                  <a:pt x="67325" y="6005"/>
                </a:lnTo>
                <a:lnTo>
                  <a:pt x="69577" y="6220"/>
                </a:lnTo>
                <a:lnTo>
                  <a:pt x="71811" y="6452"/>
                </a:lnTo>
                <a:lnTo>
                  <a:pt x="72954" y="6577"/>
                </a:lnTo>
                <a:lnTo>
                  <a:pt x="74098" y="6720"/>
                </a:lnTo>
                <a:lnTo>
                  <a:pt x="75260" y="6863"/>
                </a:lnTo>
                <a:lnTo>
                  <a:pt x="76439" y="6970"/>
                </a:lnTo>
                <a:lnTo>
                  <a:pt x="77029" y="7024"/>
                </a:lnTo>
                <a:lnTo>
                  <a:pt x="77601" y="7042"/>
                </a:lnTo>
                <a:lnTo>
                  <a:pt x="78191" y="7078"/>
                </a:lnTo>
                <a:lnTo>
                  <a:pt x="78781" y="7078"/>
                </a:lnTo>
                <a:lnTo>
                  <a:pt x="79353" y="7060"/>
                </a:lnTo>
                <a:lnTo>
                  <a:pt x="79925" y="7024"/>
                </a:lnTo>
                <a:lnTo>
                  <a:pt x="80496" y="6970"/>
                </a:lnTo>
                <a:lnTo>
                  <a:pt x="81050" y="6881"/>
                </a:lnTo>
                <a:lnTo>
                  <a:pt x="81122" y="6863"/>
                </a:lnTo>
                <a:lnTo>
                  <a:pt x="81193" y="6827"/>
                </a:lnTo>
                <a:lnTo>
                  <a:pt x="81247" y="6792"/>
                </a:lnTo>
                <a:lnTo>
                  <a:pt x="81301" y="6738"/>
                </a:lnTo>
                <a:lnTo>
                  <a:pt x="81408" y="6613"/>
                </a:lnTo>
                <a:lnTo>
                  <a:pt x="81479" y="6470"/>
                </a:lnTo>
                <a:lnTo>
                  <a:pt x="81551" y="6291"/>
                </a:lnTo>
                <a:lnTo>
                  <a:pt x="81587" y="6095"/>
                </a:lnTo>
                <a:lnTo>
                  <a:pt x="81622" y="5880"/>
                </a:lnTo>
                <a:lnTo>
                  <a:pt x="81622" y="5666"/>
                </a:lnTo>
                <a:lnTo>
                  <a:pt x="81622" y="5433"/>
                </a:lnTo>
                <a:lnTo>
                  <a:pt x="81604" y="5219"/>
                </a:lnTo>
                <a:lnTo>
                  <a:pt x="81551" y="5004"/>
                </a:lnTo>
                <a:lnTo>
                  <a:pt x="81497" y="4826"/>
                </a:lnTo>
                <a:lnTo>
                  <a:pt x="81444" y="4647"/>
                </a:lnTo>
                <a:lnTo>
                  <a:pt x="81354" y="4504"/>
                </a:lnTo>
                <a:lnTo>
                  <a:pt x="81247" y="4397"/>
                </a:lnTo>
                <a:lnTo>
                  <a:pt x="81140" y="4325"/>
                </a:lnTo>
                <a:lnTo>
                  <a:pt x="80693" y="4129"/>
                </a:lnTo>
                <a:lnTo>
                  <a:pt x="80246" y="3950"/>
                </a:lnTo>
                <a:lnTo>
                  <a:pt x="79782" y="3789"/>
                </a:lnTo>
                <a:lnTo>
                  <a:pt x="79317" y="3646"/>
                </a:lnTo>
                <a:lnTo>
                  <a:pt x="78852" y="3521"/>
                </a:lnTo>
                <a:lnTo>
                  <a:pt x="78388" y="3414"/>
                </a:lnTo>
                <a:lnTo>
                  <a:pt x="77422" y="3199"/>
                </a:lnTo>
                <a:lnTo>
                  <a:pt x="76457" y="3021"/>
                </a:lnTo>
                <a:lnTo>
                  <a:pt x="75492" y="2878"/>
                </a:lnTo>
                <a:lnTo>
                  <a:pt x="73562" y="2609"/>
                </a:lnTo>
                <a:lnTo>
                  <a:pt x="71560" y="2324"/>
                </a:lnTo>
                <a:lnTo>
                  <a:pt x="69559" y="2073"/>
                </a:lnTo>
                <a:lnTo>
                  <a:pt x="67539" y="1841"/>
                </a:lnTo>
                <a:lnTo>
                  <a:pt x="65520" y="1644"/>
                </a:lnTo>
                <a:lnTo>
                  <a:pt x="63518" y="1448"/>
                </a:lnTo>
                <a:lnTo>
                  <a:pt x="61498" y="1269"/>
                </a:lnTo>
                <a:lnTo>
                  <a:pt x="59479" y="1108"/>
                </a:lnTo>
                <a:lnTo>
                  <a:pt x="57477" y="965"/>
                </a:lnTo>
                <a:lnTo>
                  <a:pt x="55458" y="822"/>
                </a:lnTo>
                <a:lnTo>
                  <a:pt x="53438" y="697"/>
                </a:lnTo>
                <a:lnTo>
                  <a:pt x="49399" y="483"/>
                </a:lnTo>
                <a:lnTo>
                  <a:pt x="45467" y="304"/>
                </a:lnTo>
                <a:lnTo>
                  <a:pt x="41518" y="161"/>
                </a:lnTo>
                <a:lnTo>
                  <a:pt x="39534" y="107"/>
                </a:lnTo>
                <a:lnTo>
                  <a:pt x="37568" y="54"/>
                </a:lnTo>
                <a:lnTo>
                  <a:pt x="35584" y="18"/>
                </a:lnTo>
                <a:lnTo>
                  <a:pt x="33618" y="0"/>
                </a:lnTo>
                <a:close/>
              </a:path>
            </a:pathLst>
          </a:custGeom>
          <a:solidFill>
            <a:srgbClr val="F7E8D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2693800" y="707133"/>
            <a:ext cx="6804400" cy="392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body" idx="1"/>
          </p:nvPr>
        </p:nvSpPr>
        <p:spPr>
          <a:xfrm>
            <a:off x="950967" y="1496333"/>
            <a:ext cx="10290000" cy="44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4298893"/>
      </p:ext>
    </p:extLst>
  </p:cSld>
  <p:clrMapOvr>
    <a:masterClrMapping/>
  </p:clrMapOvr>
  <p:transition spd="slow">
    <p:dissolv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B4C5F-A0A4-B4CD-325E-88F37F41C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7F23DF-6C8B-B4D8-77E7-7FD4C6B9F8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663EC-83B2-3F69-3601-0F954668DD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DE66A-9429-4323-8B40-E0F06A1EED6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639C5-EFF6-93E5-508A-8CE24197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47F4D-2A51-92E6-B813-0B2E2F526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4963B-3E37-4074-A78D-7A91927B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04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70951"/>
      </p:ext>
    </p:extLst>
  </p:cSld>
  <p:clrMapOvr>
    <a:masterClrMapping/>
  </p:clrMapOvr>
  <p:transition spd="slow">
    <p:dissolv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3158-9DB5-05D5-BEF8-9B07E5FFD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D5929-FC50-0EB6-F0B1-52860F485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76A73-489F-C2A0-06D6-3EE71B89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DE66A-9429-4323-8B40-E0F06A1EED6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7C583-A5DB-F7D0-4353-15FF2642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AD501-AD74-67D8-2B61-CBDA55EB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4963B-3E37-4074-A78D-7A91927B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842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9D98-E8D2-1722-9D2E-18D83D256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A017-CA3B-4612-8690-8E2F616D6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E9E97-AA70-203C-5268-BEC7058D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DE66A-9429-4323-8B40-E0F06A1EED6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A9C83-920C-3DAD-FA61-F4AD7738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C0715-B0D7-4123-AE44-104AAA1FB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4963B-3E37-4074-A78D-7A91927B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081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1226-1E2C-6616-C4A0-3C0137117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F6FF6-A6CA-7160-6509-B21C9585BB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1A8BA-1E62-85F4-0FC9-25DBCEC9B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D0414-272F-66DE-06CE-BB3FC201A4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DE66A-9429-4323-8B40-E0F06A1EED6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C65E4-21F0-3DAC-5EE2-EA40E597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74827-DD42-3237-9CA9-06BCF1CB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4963B-3E37-4074-A78D-7A91927B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105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2654A-B482-88D5-E3F3-4E0F8F66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9DE55-5577-A255-10FF-0D15A44E5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5428C-06C2-1F4E-526F-58A0B7C0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3FE09-C6AB-AAF3-FCE5-375A9BC15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1B23D-79B2-6E8C-D352-324849BA2D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867D4-01DA-5205-4609-EA1E5DEB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DE66A-9429-4323-8B40-E0F06A1EED6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59C7F-01DD-68F6-1471-733BC594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1BA1C-48A3-5EDE-6627-25FB8C1C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4963B-3E37-4074-A78D-7A91927B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316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C7903-D450-1213-7B8B-DFEF95423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AF8F9-56AA-0C1B-7799-F132184ED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DE66A-9429-4323-8B40-E0F06A1EED6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307DE-351C-36D3-13DA-7C156105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34D2C-78E2-CEE1-48A1-0C02F1926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4963B-3E37-4074-A78D-7A91927B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83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0AA5DD-A59A-9C17-B619-DCC55962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DE66A-9429-4323-8B40-E0F06A1EED6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717164-33EB-8601-E5E6-FF2A13C27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ECC7A-045A-A997-F542-3F6EBDF92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4963B-3E37-4074-A78D-7A91927B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51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2E9C7-FF7F-C55B-33C6-946302A68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F35D-CF3C-35AA-3D06-C8CE4EA6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B4F8C-986E-76FF-9BE3-9DC5E0B68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AF8C2-8A33-4C4F-E129-BD73B233CF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DE66A-9429-4323-8B40-E0F06A1EED6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D94FB-FFF1-09B8-A6E9-72A0AFD70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C9945-1D2C-7F72-E525-D46882B1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4963B-3E37-4074-A78D-7A91927B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4219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C92E-4AAE-060C-C60B-51730E1E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E4A7DE-4A97-AA2D-0F28-457FD518E2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57949-4A79-A250-72C8-ED8CD4D94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3768B-0014-D2A3-F53E-F8DC1C75A4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DE66A-9429-4323-8B40-E0F06A1EED6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CF373-DEF4-D596-33B1-48554B9C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6BDDD-B2D0-10EE-EAD0-4CE09FD56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4963B-3E37-4074-A78D-7A91927B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471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13F34-735F-D06E-FF57-343861D8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8A678-B80E-9B28-6033-C9A0F0A47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5CFF3-0BDD-BE8B-45A7-2DD01768CB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DE66A-9429-4323-8B40-E0F06A1EED6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C2871-EC04-EDA1-3921-AC33114B6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BDE84-E9EF-18F3-DB90-21B6A9F7B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4963B-3E37-4074-A78D-7A91927B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567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6085CA-D63B-BC3B-7F3E-BA2462DE4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97D35-5446-959F-BBA4-C139E607D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E639C-747B-2ED1-9C00-B1AAE027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EDE66A-9429-4323-8B40-E0F06A1EED67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C413F-721C-D3F9-1AB7-5E3E3122D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F2DBA-0BCC-0C24-2179-9434F157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B4963B-3E37-4074-A78D-7A91927B9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1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472900"/>
      </p:ext>
    </p:extLst>
  </p:cSld>
  <p:clrMapOvr>
    <a:masterClrMapping/>
  </p:clrMapOvr>
  <p:transition spd="slow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581758"/>
      </p:ext>
    </p:extLst>
  </p:cSld>
  <p:clrMapOvr>
    <a:masterClrMapping/>
  </p:clrMapOvr>
  <p:transition spd="slow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118118"/>
      </p:ext>
    </p:extLst>
  </p:cSld>
  <p:clrMapOvr>
    <a:masterClrMapping/>
  </p:clrMapOvr>
  <p:transition spd="slow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193846"/>
      </p:ext>
    </p:extLst>
  </p:cSld>
  <p:clrMapOvr>
    <a:masterClrMapping/>
  </p:clrMapOvr>
  <p:transition spd="slow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252DE4-7BD8-49B7-B2B2-7F4CD0F29F58}" type="datetimeFigureOut">
              <a:rPr lang="en-GB" smtClean="0"/>
              <a:t>03/09/2024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867379D-B426-4917-B658-5CB1A523CB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307129"/>
      </p:ext>
    </p:extLst>
  </p:cSld>
  <p:clrMapOvr>
    <a:masterClrMapping/>
  </p:clrMapOvr>
  <p:transition spd="slow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0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78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7" r:id="rId36"/>
    <p:sldLayoutId id="2147483698" r:id="rId37"/>
    <p:sldLayoutId id="2147483700" r:id="rId38"/>
  </p:sldLayoutIdLst>
  <p:transition spd="slow">
    <p:dissolv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6639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45.xml"/><Relationship Id="rId6" Type="http://schemas.openxmlformats.org/officeDocument/2006/relationships/audio" Target="NUL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microsoft.com/office/2007/relationships/media" Target="../media/media2.mp3"/><Relationship Id="rId21" Type="http://schemas.openxmlformats.org/officeDocument/2006/relationships/image" Target="../media/image17.png"/><Relationship Id="rId7" Type="http://schemas.microsoft.com/office/2007/relationships/media" Target="../media/media4.mp3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audio" Target="../media/media1.mp3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microsoft.com/office/2007/relationships/media" Target="../media/media1.mp3"/><Relationship Id="rId6" Type="http://schemas.microsoft.com/office/2007/relationships/media" Target="../media/media3.mp3"/><Relationship Id="rId11" Type="http://schemas.openxmlformats.org/officeDocument/2006/relationships/image" Target="../media/image5.jpeg"/><Relationship Id="rId5" Type="http://schemas.openxmlformats.org/officeDocument/2006/relationships/audio" Target="NULL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18.png"/><Relationship Id="rId10" Type="http://schemas.openxmlformats.org/officeDocument/2006/relationships/notesSlide" Target="../notesSlides/notesSlide2.xml"/><Relationship Id="rId19" Type="http://schemas.openxmlformats.org/officeDocument/2006/relationships/image" Target="../media/image15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0.svg"/><Relationship Id="rId22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microsoft.com/office/2007/relationships/media" Target="../media/media2.mp3"/><Relationship Id="rId21" Type="http://schemas.openxmlformats.org/officeDocument/2006/relationships/image" Target="../media/image17.png"/><Relationship Id="rId7" Type="http://schemas.microsoft.com/office/2007/relationships/media" Target="../media/media4.mp3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audio" Target="../media/media1.mp3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microsoft.com/office/2007/relationships/media" Target="../media/media1.mp3"/><Relationship Id="rId6" Type="http://schemas.microsoft.com/office/2007/relationships/media" Target="../media/media3.mp3"/><Relationship Id="rId11" Type="http://schemas.openxmlformats.org/officeDocument/2006/relationships/image" Target="../media/image5.jpeg"/><Relationship Id="rId5" Type="http://schemas.openxmlformats.org/officeDocument/2006/relationships/audio" Target="NULL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15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0.svg"/><Relationship Id="rId22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microsoft.com/office/2007/relationships/media" Target="../media/media2.mp3"/><Relationship Id="rId21" Type="http://schemas.openxmlformats.org/officeDocument/2006/relationships/image" Target="../media/image17.png"/><Relationship Id="rId7" Type="http://schemas.microsoft.com/office/2007/relationships/media" Target="../media/media4.mp3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audio" Target="../media/media1.mp3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microsoft.com/office/2007/relationships/media" Target="../media/media1.mp3"/><Relationship Id="rId6" Type="http://schemas.microsoft.com/office/2007/relationships/media" Target="../media/media3.mp3"/><Relationship Id="rId11" Type="http://schemas.openxmlformats.org/officeDocument/2006/relationships/image" Target="../media/image5.jpeg"/><Relationship Id="rId24" Type="http://schemas.openxmlformats.org/officeDocument/2006/relationships/image" Target="../media/image21.svg"/><Relationship Id="rId5" Type="http://schemas.openxmlformats.org/officeDocument/2006/relationships/audio" Target="NULL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20.png"/><Relationship Id="rId10" Type="http://schemas.openxmlformats.org/officeDocument/2006/relationships/notesSlide" Target="../notesSlides/notesSlide4.xml"/><Relationship Id="rId19" Type="http://schemas.openxmlformats.org/officeDocument/2006/relationships/image" Target="../media/image15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0.svg"/><Relationship Id="rId22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23.png"/><Relationship Id="rId12" Type="http://schemas.openxmlformats.org/officeDocument/2006/relationships/image" Target="../media/image24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8.png"/><Relationship Id="rId11" Type="http://schemas.openxmlformats.org/officeDocument/2006/relationships/image" Target="../media/image8.png"/><Relationship Id="rId5" Type="http://schemas.openxmlformats.org/officeDocument/2006/relationships/image" Target="../media/image22.png"/><Relationship Id="rId10" Type="http://schemas.openxmlformats.org/officeDocument/2006/relationships/image" Target="../media/image21.svg"/><Relationship Id="rId4" Type="http://schemas.openxmlformats.org/officeDocument/2006/relationships/audio" Target="../media/audio2.wav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375F0091-8A0A-17C4-B922-DE863FAC6C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655" y="-104509"/>
            <a:ext cx="974677" cy="9746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7613C3-891F-F68E-8624-8369A1B3CC62}"/>
              </a:ext>
            </a:extLst>
          </p:cNvPr>
          <p:cNvSpPr/>
          <p:nvPr/>
        </p:nvSpPr>
        <p:spPr>
          <a:xfrm>
            <a:off x="5038725" y="6391275"/>
            <a:ext cx="1123950" cy="2190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D2BD4-69B8-D4D6-1B95-E049C22E2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238" y="387307"/>
            <a:ext cx="8419306" cy="27861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779623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7"/>
          <p:cNvSpPr/>
          <p:nvPr/>
        </p:nvSpPr>
        <p:spPr>
          <a:xfrm>
            <a:off x="2247900" y="190200"/>
            <a:ext cx="7105651" cy="1086150"/>
          </a:xfrm>
          <a:custGeom>
            <a:avLst/>
            <a:gdLst>
              <a:gd name="connsiteX0" fmla="*/ 0 w 2984739"/>
              <a:gd name="connsiteY0" fmla="*/ 129399 h 776377"/>
              <a:gd name="connsiteX1" fmla="*/ 129399 w 2984739"/>
              <a:gd name="connsiteY1" fmla="*/ 0 h 776377"/>
              <a:gd name="connsiteX2" fmla="*/ 2855340 w 2984739"/>
              <a:gd name="connsiteY2" fmla="*/ 0 h 776377"/>
              <a:gd name="connsiteX3" fmla="*/ 2984739 w 2984739"/>
              <a:gd name="connsiteY3" fmla="*/ 129399 h 776377"/>
              <a:gd name="connsiteX4" fmla="*/ 2984739 w 2984739"/>
              <a:gd name="connsiteY4" fmla="*/ 646978 h 776377"/>
              <a:gd name="connsiteX5" fmla="*/ 2855340 w 2984739"/>
              <a:gd name="connsiteY5" fmla="*/ 776377 h 776377"/>
              <a:gd name="connsiteX6" fmla="*/ 129399 w 2984739"/>
              <a:gd name="connsiteY6" fmla="*/ 776377 h 776377"/>
              <a:gd name="connsiteX7" fmla="*/ 0 w 2984739"/>
              <a:gd name="connsiteY7" fmla="*/ 646978 h 776377"/>
              <a:gd name="connsiteX8" fmla="*/ 0 w 2984739"/>
              <a:gd name="connsiteY8" fmla="*/ 129399 h 776377"/>
              <a:gd name="connsiteX0" fmla="*/ 0 w 2984739"/>
              <a:gd name="connsiteY0" fmla="*/ 200291 h 847269"/>
              <a:gd name="connsiteX1" fmla="*/ 129399 w 2984739"/>
              <a:gd name="connsiteY1" fmla="*/ 70892 h 847269"/>
              <a:gd name="connsiteX2" fmla="*/ 948905 w 2984739"/>
              <a:gd name="connsiteY2" fmla="*/ 0 h 847269"/>
              <a:gd name="connsiteX3" fmla="*/ 2855340 w 2984739"/>
              <a:gd name="connsiteY3" fmla="*/ 70892 h 847269"/>
              <a:gd name="connsiteX4" fmla="*/ 2984739 w 2984739"/>
              <a:gd name="connsiteY4" fmla="*/ 200291 h 847269"/>
              <a:gd name="connsiteX5" fmla="*/ 2984739 w 2984739"/>
              <a:gd name="connsiteY5" fmla="*/ 717870 h 847269"/>
              <a:gd name="connsiteX6" fmla="*/ 2855340 w 2984739"/>
              <a:gd name="connsiteY6" fmla="*/ 847269 h 847269"/>
              <a:gd name="connsiteX7" fmla="*/ 129399 w 2984739"/>
              <a:gd name="connsiteY7" fmla="*/ 847269 h 847269"/>
              <a:gd name="connsiteX8" fmla="*/ 0 w 2984739"/>
              <a:gd name="connsiteY8" fmla="*/ 717870 h 847269"/>
              <a:gd name="connsiteX9" fmla="*/ 0 w 2984739"/>
              <a:gd name="connsiteY9" fmla="*/ 200291 h 847269"/>
              <a:gd name="connsiteX0" fmla="*/ 0 w 2984739"/>
              <a:gd name="connsiteY0" fmla="*/ 200369 h 847347"/>
              <a:gd name="connsiteX1" fmla="*/ 129399 w 2984739"/>
              <a:gd name="connsiteY1" fmla="*/ 70970 h 847347"/>
              <a:gd name="connsiteX2" fmla="*/ 948905 w 2984739"/>
              <a:gd name="connsiteY2" fmla="*/ 78 h 847347"/>
              <a:gd name="connsiteX3" fmla="*/ 1932317 w 2984739"/>
              <a:gd name="connsiteY3" fmla="*/ 103595 h 847347"/>
              <a:gd name="connsiteX4" fmla="*/ 2855340 w 2984739"/>
              <a:gd name="connsiteY4" fmla="*/ 70970 h 847347"/>
              <a:gd name="connsiteX5" fmla="*/ 2984739 w 2984739"/>
              <a:gd name="connsiteY5" fmla="*/ 200369 h 847347"/>
              <a:gd name="connsiteX6" fmla="*/ 2984739 w 2984739"/>
              <a:gd name="connsiteY6" fmla="*/ 717948 h 847347"/>
              <a:gd name="connsiteX7" fmla="*/ 2855340 w 2984739"/>
              <a:gd name="connsiteY7" fmla="*/ 847347 h 847347"/>
              <a:gd name="connsiteX8" fmla="*/ 129399 w 2984739"/>
              <a:gd name="connsiteY8" fmla="*/ 847347 h 847347"/>
              <a:gd name="connsiteX9" fmla="*/ 0 w 2984739"/>
              <a:gd name="connsiteY9" fmla="*/ 717948 h 847347"/>
              <a:gd name="connsiteX10" fmla="*/ 0 w 2984739"/>
              <a:gd name="connsiteY10" fmla="*/ 200369 h 847347"/>
              <a:gd name="connsiteX0" fmla="*/ 0 w 2984739"/>
              <a:gd name="connsiteY0" fmla="*/ 200369 h 847347"/>
              <a:gd name="connsiteX1" fmla="*/ 129399 w 2984739"/>
              <a:gd name="connsiteY1" fmla="*/ 70970 h 847347"/>
              <a:gd name="connsiteX2" fmla="*/ 948905 w 2984739"/>
              <a:gd name="connsiteY2" fmla="*/ 78 h 847347"/>
              <a:gd name="connsiteX3" fmla="*/ 1932317 w 2984739"/>
              <a:gd name="connsiteY3" fmla="*/ 103595 h 847347"/>
              <a:gd name="connsiteX4" fmla="*/ 2484407 w 2984739"/>
              <a:gd name="connsiteY4" fmla="*/ 17331 h 847347"/>
              <a:gd name="connsiteX5" fmla="*/ 2855340 w 2984739"/>
              <a:gd name="connsiteY5" fmla="*/ 70970 h 847347"/>
              <a:gd name="connsiteX6" fmla="*/ 2984739 w 2984739"/>
              <a:gd name="connsiteY6" fmla="*/ 200369 h 847347"/>
              <a:gd name="connsiteX7" fmla="*/ 2984739 w 2984739"/>
              <a:gd name="connsiteY7" fmla="*/ 717948 h 847347"/>
              <a:gd name="connsiteX8" fmla="*/ 2855340 w 2984739"/>
              <a:gd name="connsiteY8" fmla="*/ 847347 h 847347"/>
              <a:gd name="connsiteX9" fmla="*/ 129399 w 2984739"/>
              <a:gd name="connsiteY9" fmla="*/ 847347 h 847347"/>
              <a:gd name="connsiteX10" fmla="*/ 0 w 2984739"/>
              <a:gd name="connsiteY10" fmla="*/ 717948 h 847347"/>
              <a:gd name="connsiteX11" fmla="*/ 0 w 2984739"/>
              <a:gd name="connsiteY11" fmla="*/ 200369 h 847347"/>
              <a:gd name="connsiteX0" fmla="*/ 0 w 2984739"/>
              <a:gd name="connsiteY0" fmla="*/ 200369 h 847347"/>
              <a:gd name="connsiteX1" fmla="*/ 129399 w 2984739"/>
              <a:gd name="connsiteY1" fmla="*/ 70970 h 847347"/>
              <a:gd name="connsiteX2" fmla="*/ 948905 w 2984739"/>
              <a:gd name="connsiteY2" fmla="*/ 78 h 847347"/>
              <a:gd name="connsiteX3" fmla="*/ 1932317 w 2984739"/>
              <a:gd name="connsiteY3" fmla="*/ 103595 h 847347"/>
              <a:gd name="connsiteX4" fmla="*/ 2484407 w 2984739"/>
              <a:gd name="connsiteY4" fmla="*/ 17331 h 847347"/>
              <a:gd name="connsiteX5" fmla="*/ 2855340 w 2984739"/>
              <a:gd name="connsiteY5" fmla="*/ 70970 h 847347"/>
              <a:gd name="connsiteX6" fmla="*/ 2984739 w 2984739"/>
              <a:gd name="connsiteY6" fmla="*/ 200369 h 847347"/>
              <a:gd name="connsiteX7" fmla="*/ 2984739 w 2984739"/>
              <a:gd name="connsiteY7" fmla="*/ 717948 h 847347"/>
              <a:gd name="connsiteX8" fmla="*/ 2855340 w 2984739"/>
              <a:gd name="connsiteY8" fmla="*/ 847347 h 847347"/>
              <a:gd name="connsiteX9" fmla="*/ 948905 w 2984739"/>
              <a:gd name="connsiteY9" fmla="*/ 776455 h 847347"/>
              <a:gd name="connsiteX10" fmla="*/ 129399 w 2984739"/>
              <a:gd name="connsiteY10" fmla="*/ 847347 h 847347"/>
              <a:gd name="connsiteX11" fmla="*/ 0 w 2984739"/>
              <a:gd name="connsiteY11" fmla="*/ 717948 h 847347"/>
              <a:gd name="connsiteX12" fmla="*/ 0 w 2984739"/>
              <a:gd name="connsiteY12" fmla="*/ 200369 h 847347"/>
              <a:gd name="connsiteX0" fmla="*/ 0 w 2984739"/>
              <a:gd name="connsiteY0" fmla="*/ 200369 h 899045"/>
              <a:gd name="connsiteX1" fmla="*/ 129399 w 2984739"/>
              <a:gd name="connsiteY1" fmla="*/ 70970 h 899045"/>
              <a:gd name="connsiteX2" fmla="*/ 948905 w 2984739"/>
              <a:gd name="connsiteY2" fmla="*/ 78 h 899045"/>
              <a:gd name="connsiteX3" fmla="*/ 1932317 w 2984739"/>
              <a:gd name="connsiteY3" fmla="*/ 103595 h 899045"/>
              <a:gd name="connsiteX4" fmla="*/ 2484407 w 2984739"/>
              <a:gd name="connsiteY4" fmla="*/ 17331 h 899045"/>
              <a:gd name="connsiteX5" fmla="*/ 2855340 w 2984739"/>
              <a:gd name="connsiteY5" fmla="*/ 70970 h 899045"/>
              <a:gd name="connsiteX6" fmla="*/ 2984739 w 2984739"/>
              <a:gd name="connsiteY6" fmla="*/ 200369 h 899045"/>
              <a:gd name="connsiteX7" fmla="*/ 2984739 w 2984739"/>
              <a:gd name="connsiteY7" fmla="*/ 717948 h 899045"/>
              <a:gd name="connsiteX8" fmla="*/ 2855340 w 2984739"/>
              <a:gd name="connsiteY8" fmla="*/ 847347 h 899045"/>
              <a:gd name="connsiteX9" fmla="*/ 1846052 w 2984739"/>
              <a:gd name="connsiteY9" fmla="*/ 897225 h 899045"/>
              <a:gd name="connsiteX10" fmla="*/ 948905 w 2984739"/>
              <a:gd name="connsiteY10" fmla="*/ 776455 h 899045"/>
              <a:gd name="connsiteX11" fmla="*/ 129399 w 2984739"/>
              <a:gd name="connsiteY11" fmla="*/ 847347 h 899045"/>
              <a:gd name="connsiteX12" fmla="*/ 0 w 2984739"/>
              <a:gd name="connsiteY12" fmla="*/ 717948 h 899045"/>
              <a:gd name="connsiteX13" fmla="*/ 0 w 2984739"/>
              <a:gd name="connsiteY13" fmla="*/ 200369 h 89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84739" h="899045">
                <a:moveTo>
                  <a:pt x="0" y="200369"/>
                </a:moveTo>
                <a:cubicBezTo>
                  <a:pt x="0" y="128904"/>
                  <a:pt x="57934" y="70970"/>
                  <a:pt x="129399" y="70970"/>
                </a:cubicBezTo>
                <a:cubicBezTo>
                  <a:pt x="402568" y="64592"/>
                  <a:pt x="675736" y="6456"/>
                  <a:pt x="948905" y="78"/>
                </a:cubicBezTo>
                <a:cubicBezTo>
                  <a:pt x="1249391" y="-3111"/>
                  <a:pt x="1614578" y="91780"/>
                  <a:pt x="1932317" y="103595"/>
                </a:cubicBezTo>
                <a:cubicBezTo>
                  <a:pt x="2185359" y="115097"/>
                  <a:pt x="2330570" y="22768"/>
                  <a:pt x="2484407" y="17331"/>
                </a:cubicBezTo>
                <a:cubicBezTo>
                  <a:pt x="2638244" y="11894"/>
                  <a:pt x="2769076" y="49090"/>
                  <a:pt x="2855340" y="70970"/>
                </a:cubicBezTo>
                <a:cubicBezTo>
                  <a:pt x="2926805" y="70970"/>
                  <a:pt x="2984739" y="128904"/>
                  <a:pt x="2984739" y="200369"/>
                </a:cubicBezTo>
                <a:lnTo>
                  <a:pt x="2984739" y="717948"/>
                </a:lnTo>
                <a:cubicBezTo>
                  <a:pt x="2984739" y="789413"/>
                  <a:pt x="2926805" y="847347"/>
                  <a:pt x="2855340" y="847347"/>
                </a:cubicBezTo>
                <a:cubicBezTo>
                  <a:pt x="2662684" y="859974"/>
                  <a:pt x="2163791" y="909040"/>
                  <a:pt x="1846052" y="897225"/>
                </a:cubicBezTo>
                <a:cubicBezTo>
                  <a:pt x="1528313" y="885410"/>
                  <a:pt x="1232138" y="767515"/>
                  <a:pt x="948905" y="776455"/>
                </a:cubicBezTo>
                <a:lnTo>
                  <a:pt x="129399" y="847347"/>
                </a:lnTo>
                <a:cubicBezTo>
                  <a:pt x="57934" y="847347"/>
                  <a:pt x="0" y="789413"/>
                  <a:pt x="0" y="717948"/>
                </a:cubicBezTo>
                <a:lnTo>
                  <a:pt x="0" y="200369"/>
                </a:lnTo>
                <a:close/>
              </a:path>
            </a:pathLst>
          </a:custGeom>
          <a:solidFill>
            <a:srgbClr val="FFC000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216000" rtlCol="0" anchor="ctr"/>
          <a:lstStyle/>
          <a:p>
            <a:pPr lvl="0" algn="ctr"/>
            <a:r>
              <a:rPr lang="en-GB" sz="3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GB" sz="36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Nêu</a:t>
            </a:r>
            <a:r>
              <a:rPr lang="en-GB" sz="3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GB" sz="3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GB" sz="3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GB" sz="3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GB" sz="3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C5A0F32-5F18-F36C-1C88-3726C6176F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464202"/>
              </p:ext>
            </p:extLst>
          </p:nvPr>
        </p:nvGraphicFramePr>
        <p:xfrm>
          <a:off x="1266825" y="1885950"/>
          <a:ext cx="9915525" cy="4013128"/>
        </p:xfrm>
        <a:graphic>
          <a:graphicData uri="http://schemas.openxmlformats.org/drawingml/2006/table">
            <a:tbl>
              <a:tblPr/>
              <a:tblGrid>
                <a:gridCol w="6543675">
                  <a:extLst>
                    <a:ext uri="{9D8B030D-6E8A-4147-A177-3AD203B41FA5}">
                      <a16:colId xmlns:a16="http://schemas.microsoft.com/office/drawing/2014/main" val="215943938"/>
                    </a:ext>
                  </a:extLst>
                </a:gridCol>
                <a:gridCol w="3371850">
                  <a:extLst>
                    <a:ext uri="{9D8B030D-6E8A-4147-A177-3AD203B41FA5}">
                      <a16:colId xmlns:a16="http://schemas.microsoft.com/office/drawing/2014/main" val="219815968"/>
                    </a:ext>
                  </a:extLst>
                </a:gridCol>
              </a:tblGrid>
              <a:tr h="658928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gồm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36104"/>
                  </a:ext>
                </a:extLst>
              </a:tr>
              <a:tr h="988392">
                <a:tc>
                  <a:txBody>
                    <a:bodyPr/>
                    <a:lstStyle/>
                    <a:p>
                      <a:pPr algn="ctr"/>
                      <a:r>
                        <a:rPr lang="vi-VN" sz="28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 chục, bảy đơn vị, ba phần mười, sáu phần trăm, bốn phần nghìn.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116594"/>
                  </a:ext>
                </a:extLst>
              </a:tr>
              <a:tr h="658928">
                <a:tc>
                  <a:txBody>
                    <a:bodyPr/>
                    <a:lstStyle/>
                    <a:p>
                      <a:pPr algn="ctr"/>
                      <a:r>
                        <a:rPr lang="vi-VN" sz="28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Năm trăm linh tám đơn vị, bốn mươi hai phần trăm.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101172"/>
                  </a:ext>
                </a:extLst>
              </a:tr>
              <a:tr h="658928">
                <a:tc>
                  <a:txBody>
                    <a:bodyPr/>
                    <a:lstStyle/>
                    <a:p>
                      <a:pPr algn="ctr"/>
                      <a:r>
                        <a:rPr lang="vi-VN" sz="28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Không đơn vị, hai mươi lăm phần nghìn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174415"/>
                  </a:ext>
                </a:extLst>
              </a:tr>
              <a:tr h="658928">
                <a:tc>
                  <a:txBody>
                    <a:bodyPr/>
                    <a:lstStyle/>
                    <a:p>
                      <a:pPr algn="ctr"/>
                      <a:r>
                        <a:rPr lang="vi-VN" sz="28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Một nghìn đơn vị, bảy mươi mốt phần nghìn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?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08596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A3686C8-EF32-1467-CFF9-6E88F3A19F97}"/>
              </a:ext>
            </a:extLst>
          </p:cNvPr>
          <p:cNvSpPr/>
          <p:nvPr/>
        </p:nvSpPr>
        <p:spPr>
          <a:xfrm>
            <a:off x="8620125" y="2609850"/>
            <a:ext cx="1781175" cy="7334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37,364</a:t>
            </a:r>
            <a:endParaRPr lang="en-US" sz="3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71AE9A7-A990-E706-891F-F67AC83E65D1}"/>
              </a:ext>
            </a:extLst>
          </p:cNvPr>
          <p:cNvSpPr/>
          <p:nvPr/>
        </p:nvSpPr>
        <p:spPr>
          <a:xfrm>
            <a:off x="8696325" y="3571875"/>
            <a:ext cx="1781175" cy="7334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508,42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0258A3-18FC-F9A4-1759-822DAAB4787C}"/>
              </a:ext>
            </a:extLst>
          </p:cNvPr>
          <p:cNvSpPr/>
          <p:nvPr/>
        </p:nvSpPr>
        <p:spPr>
          <a:xfrm>
            <a:off x="8686800" y="4429125"/>
            <a:ext cx="1781175" cy="52387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0,025</a:t>
            </a:r>
            <a:endParaRPr lang="en-US" sz="3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48B10B-85B3-F608-38A2-DAB9D3144CC1}"/>
              </a:ext>
            </a:extLst>
          </p:cNvPr>
          <p:cNvSpPr/>
          <p:nvPr/>
        </p:nvSpPr>
        <p:spPr>
          <a:xfrm>
            <a:off x="8296275" y="5086350"/>
            <a:ext cx="2562225" cy="52387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1000,071</a:t>
            </a:r>
          </a:p>
        </p:txBody>
      </p:sp>
    </p:spTree>
    <p:extLst>
      <p:ext uri="{BB962C8B-B14F-4D97-AF65-F5344CB8AC3E}">
        <p14:creationId xmlns:p14="http://schemas.microsoft.com/office/powerpoint/2010/main" val="2840758000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  <p:bldP spid="4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7"/>
          <p:cNvSpPr/>
          <p:nvPr/>
        </p:nvSpPr>
        <p:spPr>
          <a:xfrm>
            <a:off x="2247900" y="190200"/>
            <a:ext cx="7105651" cy="1086150"/>
          </a:xfrm>
          <a:custGeom>
            <a:avLst/>
            <a:gdLst>
              <a:gd name="connsiteX0" fmla="*/ 0 w 2984739"/>
              <a:gd name="connsiteY0" fmla="*/ 129399 h 776377"/>
              <a:gd name="connsiteX1" fmla="*/ 129399 w 2984739"/>
              <a:gd name="connsiteY1" fmla="*/ 0 h 776377"/>
              <a:gd name="connsiteX2" fmla="*/ 2855340 w 2984739"/>
              <a:gd name="connsiteY2" fmla="*/ 0 h 776377"/>
              <a:gd name="connsiteX3" fmla="*/ 2984739 w 2984739"/>
              <a:gd name="connsiteY3" fmla="*/ 129399 h 776377"/>
              <a:gd name="connsiteX4" fmla="*/ 2984739 w 2984739"/>
              <a:gd name="connsiteY4" fmla="*/ 646978 h 776377"/>
              <a:gd name="connsiteX5" fmla="*/ 2855340 w 2984739"/>
              <a:gd name="connsiteY5" fmla="*/ 776377 h 776377"/>
              <a:gd name="connsiteX6" fmla="*/ 129399 w 2984739"/>
              <a:gd name="connsiteY6" fmla="*/ 776377 h 776377"/>
              <a:gd name="connsiteX7" fmla="*/ 0 w 2984739"/>
              <a:gd name="connsiteY7" fmla="*/ 646978 h 776377"/>
              <a:gd name="connsiteX8" fmla="*/ 0 w 2984739"/>
              <a:gd name="connsiteY8" fmla="*/ 129399 h 776377"/>
              <a:gd name="connsiteX0" fmla="*/ 0 w 2984739"/>
              <a:gd name="connsiteY0" fmla="*/ 200291 h 847269"/>
              <a:gd name="connsiteX1" fmla="*/ 129399 w 2984739"/>
              <a:gd name="connsiteY1" fmla="*/ 70892 h 847269"/>
              <a:gd name="connsiteX2" fmla="*/ 948905 w 2984739"/>
              <a:gd name="connsiteY2" fmla="*/ 0 h 847269"/>
              <a:gd name="connsiteX3" fmla="*/ 2855340 w 2984739"/>
              <a:gd name="connsiteY3" fmla="*/ 70892 h 847269"/>
              <a:gd name="connsiteX4" fmla="*/ 2984739 w 2984739"/>
              <a:gd name="connsiteY4" fmla="*/ 200291 h 847269"/>
              <a:gd name="connsiteX5" fmla="*/ 2984739 w 2984739"/>
              <a:gd name="connsiteY5" fmla="*/ 717870 h 847269"/>
              <a:gd name="connsiteX6" fmla="*/ 2855340 w 2984739"/>
              <a:gd name="connsiteY6" fmla="*/ 847269 h 847269"/>
              <a:gd name="connsiteX7" fmla="*/ 129399 w 2984739"/>
              <a:gd name="connsiteY7" fmla="*/ 847269 h 847269"/>
              <a:gd name="connsiteX8" fmla="*/ 0 w 2984739"/>
              <a:gd name="connsiteY8" fmla="*/ 717870 h 847269"/>
              <a:gd name="connsiteX9" fmla="*/ 0 w 2984739"/>
              <a:gd name="connsiteY9" fmla="*/ 200291 h 847269"/>
              <a:gd name="connsiteX0" fmla="*/ 0 w 2984739"/>
              <a:gd name="connsiteY0" fmla="*/ 200369 h 847347"/>
              <a:gd name="connsiteX1" fmla="*/ 129399 w 2984739"/>
              <a:gd name="connsiteY1" fmla="*/ 70970 h 847347"/>
              <a:gd name="connsiteX2" fmla="*/ 948905 w 2984739"/>
              <a:gd name="connsiteY2" fmla="*/ 78 h 847347"/>
              <a:gd name="connsiteX3" fmla="*/ 1932317 w 2984739"/>
              <a:gd name="connsiteY3" fmla="*/ 103595 h 847347"/>
              <a:gd name="connsiteX4" fmla="*/ 2855340 w 2984739"/>
              <a:gd name="connsiteY4" fmla="*/ 70970 h 847347"/>
              <a:gd name="connsiteX5" fmla="*/ 2984739 w 2984739"/>
              <a:gd name="connsiteY5" fmla="*/ 200369 h 847347"/>
              <a:gd name="connsiteX6" fmla="*/ 2984739 w 2984739"/>
              <a:gd name="connsiteY6" fmla="*/ 717948 h 847347"/>
              <a:gd name="connsiteX7" fmla="*/ 2855340 w 2984739"/>
              <a:gd name="connsiteY7" fmla="*/ 847347 h 847347"/>
              <a:gd name="connsiteX8" fmla="*/ 129399 w 2984739"/>
              <a:gd name="connsiteY8" fmla="*/ 847347 h 847347"/>
              <a:gd name="connsiteX9" fmla="*/ 0 w 2984739"/>
              <a:gd name="connsiteY9" fmla="*/ 717948 h 847347"/>
              <a:gd name="connsiteX10" fmla="*/ 0 w 2984739"/>
              <a:gd name="connsiteY10" fmla="*/ 200369 h 847347"/>
              <a:gd name="connsiteX0" fmla="*/ 0 w 2984739"/>
              <a:gd name="connsiteY0" fmla="*/ 200369 h 847347"/>
              <a:gd name="connsiteX1" fmla="*/ 129399 w 2984739"/>
              <a:gd name="connsiteY1" fmla="*/ 70970 h 847347"/>
              <a:gd name="connsiteX2" fmla="*/ 948905 w 2984739"/>
              <a:gd name="connsiteY2" fmla="*/ 78 h 847347"/>
              <a:gd name="connsiteX3" fmla="*/ 1932317 w 2984739"/>
              <a:gd name="connsiteY3" fmla="*/ 103595 h 847347"/>
              <a:gd name="connsiteX4" fmla="*/ 2484407 w 2984739"/>
              <a:gd name="connsiteY4" fmla="*/ 17331 h 847347"/>
              <a:gd name="connsiteX5" fmla="*/ 2855340 w 2984739"/>
              <a:gd name="connsiteY5" fmla="*/ 70970 h 847347"/>
              <a:gd name="connsiteX6" fmla="*/ 2984739 w 2984739"/>
              <a:gd name="connsiteY6" fmla="*/ 200369 h 847347"/>
              <a:gd name="connsiteX7" fmla="*/ 2984739 w 2984739"/>
              <a:gd name="connsiteY7" fmla="*/ 717948 h 847347"/>
              <a:gd name="connsiteX8" fmla="*/ 2855340 w 2984739"/>
              <a:gd name="connsiteY8" fmla="*/ 847347 h 847347"/>
              <a:gd name="connsiteX9" fmla="*/ 129399 w 2984739"/>
              <a:gd name="connsiteY9" fmla="*/ 847347 h 847347"/>
              <a:gd name="connsiteX10" fmla="*/ 0 w 2984739"/>
              <a:gd name="connsiteY10" fmla="*/ 717948 h 847347"/>
              <a:gd name="connsiteX11" fmla="*/ 0 w 2984739"/>
              <a:gd name="connsiteY11" fmla="*/ 200369 h 847347"/>
              <a:gd name="connsiteX0" fmla="*/ 0 w 2984739"/>
              <a:gd name="connsiteY0" fmla="*/ 200369 h 847347"/>
              <a:gd name="connsiteX1" fmla="*/ 129399 w 2984739"/>
              <a:gd name="connsiteY1" fmla="*/ 70970 h 847347"/>
              <a:gd name="connsiteX2" fmla="*/ 948905 w 2984739"/>
              <a:gd name="connsiteY2" fmla="*/ 78 h 847347"/>
              <a:gd name="connsiteX3" fmla="*/ 1932317 w 2984739"/>
              <a:gd name="connsiteY3" fmla="*/ 103595 h 847347"/>
              <a:gd name="connsiteX4" fmla="*/ 2484407 w 2984739"/>
              <a:gd name="connsiteY4" fmla="*/ 17331 h 847347"/>
              <a:gd name="connsiteX5" fmla="*/ 2855340 w 2984739"/>
              <a:gd name="connsiteY5" fmla="*/ 70970 h 847347"/>
              <a:gd name="connsiteX6" fmla="*/ 2984739 w 2984739"/>
              <a:gd name="connsiteY6" fmla="*/ 200369 h 847347"/>
              <a:gd name="connsiteX7" fmla="*/ 2984739 w 2984739"/>
              <a:gd name="connsiteY7" fmla="*/ 717948 h 847347"/>
              <a:gd name="connsiteX8" fmla="*/ 2855340 w 2984739"/>
              <a:gd name="connsiteY8" fmla="*/ 847347 h 847347"/>
              <a:gd name="connsiteX9" fmla="*/ 948905 w 2984739"/>
              <a:gd name="connsiteY9" fmla="*/ 776455 h 847347"/>
              <a:gd name="connsiteX10" fmla="*/ 129399 w 2984739"/>
              <a:gd name="connsiteY10" fmla="*/ 847347 h 847347"/>
              <a:gd name="connsiteX11" fmla="*/ 0 w 2984739"/>
              <a:gd name="connsiteY11" fmla="*/ 717948 h 847347"/>
              <a:gd name="connsiteX12" fmla="*/ 0 w 2984739"/>
              <a:gd name="connsiteY12" fmla="*/ 200369 h 847347"/>
              <a:gd name="connsiteX0" fmla="*/ 0 w 2984739"/>
              <a:gd name="connsiteY0" fmla="*/ 200369 h 899045"/>
              <a:gd name="connsiteX1" fmla="*/ 129399 w 2984739"/>
              <a:gd name="connsiteY1" fmla="*/ 70970 h 899045"/>
              <a:gd name="connsiteX2" fmla="*/ 948905 w 2984739"/>
              <a:gd name="connsiteY2" fmla="*/ 78 h 899045"/>
              <a:gd name="connsiteX3" fmla="*/ 1932317 w 2984739"/>
              <a:gd name="connsiteY3" fmla="*/ 103595 h 899045"/>
              <a:gd name="connsiteX4" fmla="*/ 2484407 w 2984739"/>
              <a:gd name="connsiteY4" fmla="*/ 17331 h 899045"/>
              <a:gd name="connsiteX5" fmla="*/ 2855340 w 2984739"/>
              <a:gd name="connsiteY5" fmla="*/ 70970 h 899045"/>
              <a:gd name="connsiteX6" fmla="*/ 2984739 w 2984739"/>
              <a:gd name="connsiteY6" fmla="*/ 200369 h 899045"/>
              <a:gd name="connsiteX7" fmla="*/ 2984739 w 2984739"/>
              <a:gd name="connsiteY7" fmla="*/ 717948 h 899045"/>
              <a:gd name="connsiteX8" fmla="*/ 2855340 w 2984739"/>
              <a:gd name="connsiteY8" fmla="*/ 847347 h 899045"/>
              <a:gd name="connsiteX9" fmla="*/ 1846052 w 2984739"/>
              <a:gd name="connsiteY9" fmla="*/ 897225 h 899045"/>
              <a:gd name="connsiteX10" fmla="*/ 948905 w 2984739"/>
              <a:gd name="connsiteY10" fmla="*/ 776455 h 899045"/>
              <a:gd name="connsiteX11" fmla="*/ 129399 w 2984739"/>
              <a:gd name="connsiteY11" fmla="*/ 847347 h 899045"/>
              <a:gd name="connsiteX12" fmla="*/ 0 w 2984739"/>
              <a:gd name="connsiteY12" fmla="*/ 717948 h 899045"/>
              <a:gd name="connsiteX13" fmla="*/ 0 w 2984739"/>
              <a:gd name="connsiteY13" fmla="*/ 200369 h 89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84739" h="899045">
                <a:moveTo>
                  <a:pt x="0" y="200369"/>
                </a:moveTo>
                <a:cubicBezTo>
                  <a:pt x="0" y="128904"/>
                  <a:pt x="57934" y="70970"/>
                  <a:pt x="129399" y="70970"/>
                </a:cubicBezTo>
                <a:cubicBezTo>
                  <a:pt x="402568" y="64592"/>
                  <a:pt x="675736" y="6456"/>
                  <a:pt x="948905" y="78"/>
                </a:cubicBezTo>
                <a:cubicBezTo>
                  <a:pt x="1249391" y="-3111"/>
                  <a:pt x="1614578" y="91780"/>
                  <a:pt x="1932317" y="103595"/>
                </a:cubicBezTo>
                <a:cubicBezTo>
                  <a:pt x="2185359" y="115097"/>
                  <a:pt x="2330570" y="22768"/>
                  <a:pt x="2484407" y="17331"/>
                </a:cubicBezTo>
                <a:cubicBezTo>
                  <a:pt x="2638244" y="11894"/>
                  <a:pt x="2769076" y="49090"/>
                  <a:pt x="2855340" y="70970"/>
                </a:cubicBezTo>
                <a:cubicBezTo>
                  <a:pt x="2926805" y="70970"/>
                  <a:pt x="2984739" y="128904"/>
                  <a:pt x="2984739" y="200369"/>
                </a:cubicBezTo>
                <a:lnTo>
                  <a:pt x="2984739" y="717948"/>
                </a:lnTo>
                <a:cubicBezTo>
                  <a:pt x="2984739" y="789413"/>
                  <a:pt x="2926805" y="847347"/>
                  <a:pt x="2855340" y="847347"/>
                </a:cubicBezTo>
                <a:cubicBezTo>
                  <a:pt x="2662684" y="859974"/>
                  <a:pt x="2163791" y="909040"/>
                  <a:pt x="1846052" y="897225"/>
                </a:cubicBezTo>
                <a:cubicBezTo>
                  <a:pt x="1528313" y="885410"/>
                  <a:pt x="1232138" y="767515"/>
                  <a:pt x="948905" y="776455"/>
                </a:cubicBezTo>
                <a:lnTo>
                  <a:pt x="129399" y="847347"/>
                </a:lnTo>
                <a:cubicBezTo>
                  <a:pt x="57934" y="847347"/>
                  <a:pt x="0" y="789413"/>
                  <a:pt x="0" y="717948"/>
                </a:cubicBezTo>
                <a:lnTo>
                  <a:pt x="0" y="200369"/>
                </a:lnTo>
                <a:close/>
              </a:path>
            </a:pathLst>
          </a:custGeom>
          <a:solidFill>
            <a:srgbClr val="FFC000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216000" rtlCol="0" anchor="ctr"/>
          <a:lstStyle/>
          <a:p>
            <a:pPr lvl="0" algn="ctr"/>
            <a:r>
              <a:rPr lang="en-GB" sz="3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2. a) </a:t>
            </a:r>
            <a:r>
              <a:rPr lang="en-GB" sz="36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Tìm</a:t>
            </a:r>
            <a:r>
              <a:rPr lang="en-GB" sz="3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GB" sz="3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GB" sz="3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GB" sz="3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GB" sz="3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GB" sz="36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0EA061-E454-36DC-D82B-914658F68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597809"/>
              </p:ext>
            </p:extLst>
          </p:nvPr>
        </p:nvGraphicFramePr>
        <p:xfrm>
          <a:off x="1171575" y="1828800"/>
          <a:ext cx="9696449" cy="18642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05350">
                  <a:extLst>
                    <a:ext uri="{9D8B030D-6E8A-4147-A177-3AD203B41FA5}">
                      <a16:colId xmlns:a16="http://schemas.microsoft.com/office/drawing/2014/main" val="4243781236"/>
                    </a:ext>
                  </a:extLst>
                </a:gridCol>
                <a:gridCol w="4991099">
                  <a:extLst>
                    <a:ext uri="{9D8B030D-6E8A-4147-A177-3AD203B41FA5}">
                      <a16:colId xmlns:a16="http://schemas.microsoft.com/office/drawing/2014/main" val="4196557444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 m 45 cm =           m</a:t>
                      </a:r>
                      <a:endParaRPr lang="en-US" sz="360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 cm</a:t>
                      </a:r>
                      <a:r>
                        <a:rPr lang="en-US" sz="3200" baseline="3000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6 mm</a:t>
                      </a:r>
                      <a:r>
                        <a:rPr lang="en-US" sz="3200" baseline="3000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=           cm</a:t>
                      </a:r>
                      <a:r>
                        <a:rPr lang="en-US" sz="3200" baseline="3000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sz="360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2969941"/>
                  </a:ext>
                </a:extLst>
              </a:tr>
              <a:tr h="83552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 kg 256 g =            kg</a:t>
                      </a:r>
                      <a:endParaRPr lang="en-US" sz="3600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518 ml =           </a:t>
                      </a:r>
                      <a:r>
                        <a:rPr lang="en-US" sz="3200" b="1" i="1" dirty="0">
                          <a:solidFill>
                            <a:srgbClr val="00206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</a:t>
                      </a:r>
                      <a:endParaRPr lang="en-US" sz="3600" b="1" i="1" dirty="0">
                        <a:solidFill>
                          <a:srgbClr val="00206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4211300"/>
                  </a:ext>
                </a:extLst>
              </a:tr>
            </a:tbl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C735C2-FA45-D5FB-9F3A-BD0B5605BA6F}"/>
              </a:ext>
            </a:extLst>
          </p:cNvPr>
          <p:cNvSpPr/>
          <p:nvPr/>
        </p:nvSpPr>
        <p:spPr>
          <a:xfrm>
            <a:off x="3619500" y="1981200"/>
            <a:ext cx="790575" cy="514350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0E0AC2-998E-03A7-75B9-C6318673BDA2}"/>
              </a:ext>
            </a:extLst>
          </p:cNvPr>
          <p:cNvSpPr/>
          <p:nvPr/>
        </p:nvSpPr>
        <p:spPr>
          <a:xfrm>
            <a:off x="3514725" y="3000375"/>
            <a:ext cx="866775" cy="514350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56F8FE-BF10-C036-7B27-379373A3117A}"/>
              </a:ext>
            </a:extLst>
          </p:cNvPr>
          <p:cNvSpPr/>
          <p:nvPr/>
        </p:nvSpPr>
        <p:spPr>
          <a:xfrm>
            <a:off x="8734425" y="1962150"/>
            <a:ext cx="790575" cy="514350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7AD9AF-3CB4-5E6E-B40D-F496668E5AEE}"/>
              </a:ext>
            </a:extLst>
          </p:cNvPr>
          <p:cNvSpPr/>
          <p:nvPr/>
        </p:nvSpPr>
        <p:spPr>
          <a:xfrm>
            <a:off x="7600950" y="2962275"/>
            <a:ext cx="790575" cy="514350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00259DB-2F95-DE00-3414-92DAC32EE242}"/>
              </a:ext>
            </a:extLst>
          </p:cNvPr>
          <p:cNvSpPr/>
          <p:nvPr/>
        </p:nvSpPr>
        <p:spPr>
          <a:xfrm>
            <a:off x="3514726" y="1971674"/>
            <a:ext cx="895350" cy="523875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3,45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BB66B09-3798-1E34-437C-0318A3CD82C5}"/>
              </a:ext>
            </a:extLst>
          </p:cNvPr>
          <p:cNvSpPr/>
          <p:nvPr/>
        </p:nvSpPr>
        <p:spPr>
          <a:xfrm>
            <a:off x="3514726" y="2990849"/>
            <a:ext cx="962024" cy="523875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5,256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9C07746-6424-C9AF-7B49-E571A6C17CAD}"/>
              </a:ext>
            </a:extLst>
          </p:cNvPr>
          <p:cNvSpPr/>
          <p:nvPr/>
        </p:nvSpPr>
        <p:spPr>
          <a:xfrm>
            <a:off x="8686801" y="1971674"/>
            <a:ext cx="866774" cy="523875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4,06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197D2C-575B-0047-A285-36B4946FBC6E}"/>
              </a:ext>
            </a:extLst>
          </p:cNvPr>
          <p:cNvSpPr/>
          <p:nvPr/>
        </p:nvSpPr>
        <p:spPr>
          <a:xfrm>
            <a:off x="7591426" y="2971799"/>
            <a:ext cx="914399" cy="523875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0,518</a:t>
            </a:r>
          </a:p>
        </p:txBody>
      </p:sp>
    </p:spTree>
    <p:extLst>
      <p:ext uri="{BB962C8B-B14F-4D97-AF65-F5344CB8AC3E}">
        <p14:creationId xmlns:p14="http://schemas.microsoft.com/office/powerpoint/2010/main" val="278690123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7"/>
          <p:cNvSpPr/>
          <p:nvPr/>
        </p:nvSpPr>
        <p:spPr>
          <a:xfrm>
            <a:off x="4200525" y="133050"/>
            <a:ext cx="3457575" cy="1086150"/>
          </a:xfrm>
          <a:custGeom>
            <a:avLst/>
            <a:gdLst>
              <a:gd name="connsiteX0" fmla="*/ 0 w 2984739"/>
              <a:gd name="connsiteY0" fmla="*/ 129399 h 776377"/>
              <a:gd name="connsiteX1" fmla="*/ 129399 w 2984739"/>
              <a:gd name="connsiteY1" fmla="*/ 0 h 776377"/>
              <a:gd name="connsiteX2" fmla="*/ 2855340 w 2984739"/>
              <a:gd name="connsiteY2" fmla="*/ 0 h 776377"/>
              <a:gd name="connsiteX3" fmla="*/ 2984739 w 2984739"/>
              <a:gd name="connsiteY3" fmla="*/ 129399 h 776377"/>
              <a:gd name="connsiteX4" fmla="*/ 2984739 w 2984739"/>
              <a:gd name="connsiteY4" fmla="*/ 646978 h 776377"/>
              <a:gd name="connsiteX5" fmla="*/ 2855340 w 2984739"/>
              <a:gd name="connsiteY5" fmla="*/ 776377 h 776377"/>
              <a:gd name="connsiteX6" fmla="*/ 129399 w 2984739"/>
              <a:gd name="connsiteY6" fmla="*/ 776377 h 776377"/>
              <a:gd name="connsiteX7" fmla="*/ 0 w 2984739"/>
              <a:gd name="connsiteY7" fmla="*/ 646978 h 776377"/>
              <a:gd name="connsiteX8" fmla="*/ 0 w 2984739"/>
              <a:gd name="connsiteY8" fmla="*/ 129399 h 776377"/>
              <a:gd name="connsiteX0" fmla="*/ 0 w 2984739"/>
              <a:gd name="connsiteY0" fmla="*/ 200291 h 847269"/>
              <a:gd name="connsiteX1" fmla="*/ 129399 w 2984739"/>
              <a:gd name="connsiteY1" fmla="*/ 70892 h 847269"/>
              <a:gd name="connsiteX2" fmla="*/ 948905 w 2984739"/>
              <a:gd name="connsiteY2" fmla="*/ 0 h 847269"/>
              <a:gd name="connsiteX3" fmla="*/ 2855340 w 2984739"/>
              <a:gd name="connsiteY3" fmla="*/ 70892 h 847269"/>
              <a:gd name="connsiteX4" fmla="*/ 2984739 w 2984739"/>
              <a:gd name="connsiteY4" fmla="*/ 200291 h 847269"/>
              <a:gd name="connsiteX5" fmla="*/ 2984739 w 2984739"/>
              <a:gd name="connsiteY5" fmla="*/ 717870 h 847269"/>
              <a:gd name="connsiteX6" fmla="*/ 2855340 w 2984739"/>
              <a:gd name="connsiteY6" fmla="*/ 847269 h 847269"/>
              <a:gd name="connsiteX7" fmla="*/ 129399 w 2984739"/>
              <a:gd name="connsiteY7" fmla="*/ 847269 h 847269"/>
              <a:gd name="connsiteX8" fmla="*/ 0 w 2984739"/>
              <a:gd name="connsiteY8" fmla="*/ 717870 h 847269"/>
              <a:gd name="connsiteX9" fmla="*/ 0 w 2984739"/>
              <a:gd name="connsiteY9" fmla="*/ 200291 h 847269"/>
              <a:gd name="connsiteX0" fmla="*/ 0 w 2984739"/>
              <a:gd name="connsiteY0" fmla="*/ 200369 h 847347"/>
              <a:gd name="connsiteX1" fmla="*/ 129399 w 2984739"/>
              <a:gd name="connsiteY1" fmla="*/ 70970 h 847347"/>
              <a:gd name="connsiteX2" fmla="*/ 948905 w 2984739"/>
              <a:gd name="connsiteY2" fmla="*/ 78 h 847347"/>
              <a:gd name="connsiteX3" fmla="*/ 1932317 w 2984739"/>
              <a:gd name="connsiteY3" fmla="*/ 103595 h 847347"/>
              <a:gd name="connsiteX4" fmla="*/ 2855340 w 2984739"/>
              <a:gd name="connsiteY4" fmla="*/ 70970 h 847347"/>
              <a:gd name="connsiteX5" fmla="*/ 2984739 w 2984739"/>
              <a:gd name="connsiteY5" fmla="*/ 200369 h 847347"/>
              <a:gd name="connsiteX6" fmla="*/ 2984739 w 2984739"/>
              <a:gd name="connsiteY6" fmla="*/ 717948 h 847347"/>
              <a:gd name="connsiteX7" fmla="*/ 2855340 w 2984739"/>
              <a:gd name="connsiteY7" fmla="*/ 847347 h 847347"/>
              <a:gd name="connsiteX8" fmla="*/ 129399 w 2984739"/>
              <a:gd name="connsiteY8" fmla="*/ 847347 h 847347"/>
              <a:gd name="connsiteX9" fmla="*/ 0 w 2984739"/>
              <a:gd name="connsiteY9" fmla="*/ 717948 h 847347"/>
              <a:gd name="connsiteX10" fmla="*/ 0 w 2984739"/>
              <a:gd name="connsiteY10" fmla="*/ 200369 h 847347"/>
              <a:gd name="connsiteX0" fmla="*/ 0 w 2984739"/>
              <a:gd name="connsiteY0" fmla="*/ 200369 h 847347"/>
              <a:gd name="connsiteX1" fmla="*/ 129399 w 2984739"/>
              <a:gd name="connsiteY1" fmla="*/ 70970 h 847347"/>
              <a:gd name="connsiteX2" fmla="*/ 948905 w 2984739"/>
              <a:gd name="connsiteY2" fmla="*/ 78 h 847347"/>
              <a:gd name="connsiteX3" fmla="*/ 1932317 w 2984739"/>
              <a:gd name="connsiteY3" fmla="*/ 103595 h 847347"/>
              <a:gd name="connsiteX4" fmla="*/ 2484407 w 2984739"/>
              <a:gd name="connsiteY4" fmla="*/ 17331 h 847347"/>
              <a:gd name="connsiteX5" fmla="*/ 2855340 w 2984739"/>
              <a:gd name="connsiteY5" fmla="*/ 70970 h 847347"/>
              <a:gd name="connsiteX6" fmla="*/ 2984739 w 2984739"/>
              <a:gd name="connsiteY6" fmla="*/ 200369 h 847347"/>
              <a:gd name="connsiteX7" fmla="*/ 2984739 w 2984739"/>
              <a:gd name="connsiteY7" fmla="*/ 717948 h 847347"/>
              <a:gd name="connsiteX8" fmla="*/ 2855340 w 2984739"/>
              <a:gd name="connsiteY8" fmla="*/ 847347 h 847347"/>
              <a:gd name="connsiteX9" fmla="*/ 129399 w 2984739"/>
              <a:gd name="connsiteY9" fmla="*/ 847347 h 847347"/>
              <a:gd name="connsiteX10" fmla="*/ 0 w 2984739"/>
              <a:gd name="connsiteY10" fmla="*/ 717948 h 847347"/>
              <a:gd name="connsiteX11" fmla="*/ 0 w 2984739"/>
              <a:gd name="connsiteY11" fmla="*/ 200369 h 847347"/>
              <a:gd name="connsiteX0" fmla="*/ 0 w 2984739"/>
              <a:gd name="connsiteY0" fmla="*/ 200369 h 847347"/>
              <a:gd name="connsiteX1" fmla="*/ 129399 w 2984739"/>
              <a:gd name="connsiteY1" fmla="*/ 70970 h 847347"/>
              <a:gd name="connsiteX2" fmla="*/ 948905 w 2984739"/>
              <a:gd name="connsiteY2" fmla="*/ 78 h 847347"/>
              <a:gd name="connsiteX3" fmla="*/ 1932317 w 2984739"/>
              <a:gd name="connsiteY3" fmla="*/ 103595 h 847347"/>
              <a:gd name="connsiteX4" fmla="*/ 2484407 w 2984739"/>
              <a:gd name="connsiteY4" fmla="*/ 17331 h 847347"/>
              <a:gd name="connsiteX5" fmla="*/ 2855340 w 2984739"/>
              <a:gd name="connsiteY5" fmla="*/ 70970 h 847347"/>
              <a:gd name="connsiteX6" fmla="*/ 2984739 w 2984739"/>
              <a:gd name="connsiteY6" fmla="*/ 200369 h 847347"/>
              <a:gd name="connsiteX7" fmla="*/ 2984739 w 2984739"/>
              <a:gd name="connsiteY7" fmla="*/ 717948 h 847347"/>
              <a:gd name="connsiteX8" fmla="*/ 2855340 w 2984739"/>
              <a:gd name="connsiteY8" fmla="*/ 847347 h 847347"/>
              <a:gd name="connsiteX9" fmla="*/ 948905 w 2984739"/>
              <a:gd name="connsiteY9" fmla="*/ 776455 h 847347"/>
              <a:gd name="connsiteX10" fmla="*/ 129399 w 2984739"/>
              <a:gd name="connsiteY10" fmla="*/ 847347 h 847347"/>
              <a:gd name="connsiteX11" fmla="*/ 0 w 2984739"/>
              <a:gd name="connsiteY11" fmla="*/ 717948 h 847347"/>
              <a:gd name="connsiteX12" fmla="*/ 0 w 2984739"/>
              <a:gd name="connsiteY12" fmla="*/ 200369 h 847347"/>
              <a:gd name="connsiteX0" fmla="*/ 0 w 2984739"/>
              <a:gd name="connsiteY0" fmla="*/ 200369 h 899045"/>
              <a:gd name="connsiteX1" fmla="*/ 129399 w 2984739"/>
              <a:gd name="connsiteY1" fmla="*/ 70970 h 899045"/>
              <a:gd name="connsiteX2" fmla="*/ 948905 w 2984739"/>
              <a:gd name="connsiteY2" fmla="*/ 78 h 899045"/>
              <a:gd name="connsiteX3" fmla="*/ 1932317 w 2984739"/>
              <a:gd name="connsiteY3" fmla="*/ 103595 h 899045"/>
              <a:gd name="connsiteX4" fmla="*/ 2484407 w 2984739"/>
              <a:gd name="connsiteY4" fmla="*/ 17331 h 899045"/>
              <a:gd name="connsiteX5" fmla="*/ 2855340 w 2984739"/>
              <a:gd name="connsiteY5" fmla="*/ 70970 h 899045"/>
              <a:gd name="connsiteX6" fmla="*/ 2984739 w 2984739"/>
              <a:gd name="connsiteY6" fmla="*/ 200369 h 899045"/>
              <a:gd name="connsiteX7" fmla="*/ 2984739 w 2984739"/>
              <a:gd name="connsiteY7" fmla="*/ 717948 h 899045"/>
              <a:gd name="connsiteX8" fmla="*/ 2855340 w 2984739"/>
              <a:gd name="connsiteY8" fmla="*/ 847347 h 899045"/>
              <a:gd name="connsiteX9" fmla="*/ 1846052 w 2984739"/>
              <a:gd name="connsiteY9" fmla="*/ 897225 h 899045"/>
              <a:gd name="connsiteX10" fmla="*/ 948905 w 2984739"/>
              <a:gd name="connsiteY10" fmla="*/ 776455 h 899045"/>
              <a:gd name="connsiteX11" fmla="*/ 129399 w 2984739"/>
              <a:gd name="connsiteY11" fmla="*/ 847347 h 899045"/>
              <a:gd name="connsiteX12" fmla="*/ 0 w 2984739"/>
              <a:gd name="connsiteY12" fmla="*/ 717948 h 899045"/>
              <a:gd name="connsiteX13" fmla="*/ 0 w 2984739"/>
              <a:gd name="connsiteY13" fmla="*/ 200369 h 89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84739" h="899045">
                <a:moveTo>
                  <a:pt x="0" y="200369"/>
                </a:moveTo>
                <a:cubicBezTo>
                  <a:pt x="0" y="128904"/>
                  <a:pt x="57934" y="70970"/>
                  <a:pt x="129399" y="70970"/>
                </a:cubicBezTo>
                <a:cubicBezTo>
                  <a:pt x="402568" y="64592"/>
                  <a:pt x="675736" y="6456"/>
                  <a:pt x="948905" y="78"/>
                </a:cubicBezTo>
                <a:cubicBezTo>
                  <a:pt x="1249391" y="-3111"/>
                  <a:pt x="1614578" y="91780"/>
                  <a:pt x="1932317" y="103595"/>
                </a:cubicBezTo>
                <a:cubicBezTo>
                  <a:pt x="2185359" y="115097"/>
                  <a:pt x="2330570" y="22768"/>
                  <a:pt x="2484407" y="17331"/>
                </a:cubicBezTo>
                <a:cubicBezTo>
                  <a:pt x="2638244" y="11894"/>
                  <a:pt x="2769076" y="49090"/>
                  <a:pt x="2855340" y="70970"/>
                </a:cubicBezTo>
                <a:cubicBezTo>
                  <a:pt x="2926805" y="70970"/>
                  <a:pt x="2984739" y="128904"/>
                  <a:pt x="2984739" y="200369"/>
                </a:cubicBezTo>
                <a:lnTo>
                  <a:pt x="2984739" y="717948"/>
                </a:lnTo>
                <a:cubicBezTo>
                  <a:pt x="2984739" y="789413"/>
                  <a:pt x="2926805" y="847347"/>
                  <a:pt x="2855340" y="847347"/>
                </a:cubicBezTo>
                <a:cubicBezTo>
                  <a:pt x="2662684" y="859974"/>
                  <a:pt x="2163791" y="909040"/>
                  <a:pt x="1846052" y="897225"/>
                </a:cubicBezTo>
                <a:cubicBezTo>
                  <a:pt x="1528313" y="885410"/>
                  <a:pt x="1232138" y="767515"/>
                  <a:pt x="948905" y="776455"/>
                </a:cubicBezTo>
                <a:lnTo>
                  <a:pt x="129399" y="847347"/>
                </a:lnTo>
                <a:cubicBezTo>
                  <a:pt x="57934" y="847347"/>
                  <a:pt x="0" y="789413"/>
                  <a:pt x="0" y="717948"/>
                </a:cubicBezTo>
                <a:lnTo>
                  <a:pt x="0" y="200369"/>
                </a:lnTo>
                <a:close/>
              </a:path>
            </a:pathLst>
          </a:custGeom>
          <a:solidFill>
            <a:srgbClr val="FFC000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21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GB" sz="3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kumimoji="0" lang="en-GB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76425-92BC-0827-9429-67E7A30A133E}"/>
              </a:ext>
            </a:extLst>
          </p:cNvPr>
          <p:cNvSpPr txBox="1"/>
          <p:nvPr/>
        </p:nvSpPr>
        <p:spPr>
          <a:xfrm>
            <a:off x="1695450" y="1876425"/>
            <a:ext cx="9144000" cy="281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4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2,35 m = </a:t>
            </a:r>
            <a:r>
              <a:rPr lang="nl-NL" sz="4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 </a:t>
            </a:r>
            <a:r>
              <a:rPr lang="nl-NL" sz="4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 </a:t>
            </a:r>
            <a:r>
              <a:rPr lang="nl-NL" sz="4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  <a:r>
              <a:rPr lang="nl-NL" sz="4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cm = </a:t>
            </a:r>
            <a:r>
              <a:rPr lang="nl-NL" sz="4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  </a:t>
            </a:r>
            <a:r>
              <a:rPr lang="nl-NL" sz="4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cm.</a:t>
            </a:r>
            <a:endParaRPr lang="en-US" sz="48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4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4,75 kg = </a:t>
            </a:r>
            <a:r>
              <a:rPr lang="nl-NL" sz="4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  <a:r>
              <a:rPr lang="nl-NL" sz="4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kg </a:t>
            </a:r>
            <a:r>
              <a:rPr lang="nl-NL" sz="4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  <a:r>
              <a:rPr lang="nl-NL" sz="48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g </a:t>
            </a:r>
            <a:r>
              <a:rPr lang="nl-NL" sz="4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r>
              <a:rPr lang="nl-NL" sz="4800" b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  <a:r>
              <a:rPr lang="nl-NL" sz="48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g</a:t>
            </a:r>
            <a:endParaRPr lang="en-US" sz="48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7A0A6A8-585E-6D11-C43C-7F7104AB07D4}"/>
              </a:ext>
            </a:extLst>
          </p:cNvPr>
          <p:cNvSpPr/>
          <p:nvPr/>
        </p:nvSpPr>
        <p:spPr>
          <a:xfrm>
            <a:off x="4210050" y="2533649"/>
            <a:ext cx="952499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800CC1-713D-B73F-28EE-54B99B5691D4}"/>
              </a:ext>
            </a:extLst>
          </p:cNvPr>
          <p:cNvSpPr/>
          <p:nvPr/>
        </p:nvSpPr>
        <p:spPr>
          <a:xfrm>
            <a:off x="5829300" y="2562224"/>
            <a:ext cx="952499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20F37D-74E5-D11E-87F3-9FDB3A611F4B}"/>
              </a:ext>
            </a:extLst>
          </p:cNvPr>
          <p:cNvSpPr/>
          <p:nvPr/>
        </p:nvSpPr>
        <p:spPr>
          <a:xfrm>
            <a:off x="8267700" y="2543174"/>
            <a:ext cx="952499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279AF4D-AA1F-140A-E89A-3CD9C337A123}"/>
              </a:ext>
            </a:extLst>
          </p:cNvPr>
          <p:cNvSpPr/>
          <p:nvPr/>
        </p:nvSpPr>
        <p:spPr>
          <a:xfrm>
            <a:off x="4219575" y="4038599"/>
            <a:ext cx="952499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5ABDF84-DB14-1331-8834-3439E931F8FE}"/>
              </a:ext>
            </a:extLst>
          </p:cNvPr>
          <p:cNvSpPr/>
          <p:nvPr/>
        </p:nvSpPr>
        <p:spPr>
          <a:xfrm>
            <a:off x="5857875" y="4019549"/>
            <a:ext cx="952499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2090D17-F010-F2CD-AFD8-0A7864F2D4C7}"/>
              </a:ext>
            </a:extLst>
          </p:cNvPr>
          <p:cNvSpPr/>
          <p:nvPr/>
        </p:nvSpPr>
        <p:spPr>
          <a:xfrm>
            <a:off x="7810500" y="4019549"/>
            <a:ext cx="952499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88031AF-33F0-E8EA-64A7-474967AF5AC0}"/>
              </a:ext>
            </a:extLst>
          </p:cNvPr>
          <p:cNvSpPr/>
          <p:nvPr/>
        </p:nvSpPr>
        <p:spPr>
          <a:xfrm>
            <a:off x="4219575" y="2533649"/>
            <a:ext cx="952499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2F854CD-1AF0-3033-ED4F-94A964F8F0A6}"/>
              </a:ext>
            </a:extLst>
          </p:cNvPr>
          <p:cNvSpPr/>
          <p:nvPr/>
        </p:nvSpPr>
        <p:spPr>
          <a:xfrm>
            <a:off x="5800725" y="2552699"/>
            <a:ext cx="952499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35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B1F8BF2-D46D-0E7B-8AAF-5B6B687973FF}"/>
              </a:ext>
            </a:extLst>
          </p:cNvPr>
          <p:cNvSpPr/>
          <p:nvPr/>
        </p:nvSpPr>
        <p:spPr>
          <a:xfrm>
            <a:off x="8181975" y="2562224"/>
            <a:ext cx="1009649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235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127F4D5-B284-D713-FC04-0954F5FE10CE}"/>
              </a:ext>
            </a:extLst>
          </p:cNvPr>
          <p:cNvSpPr/>
          <p:nvPr/>
        </p:nvSpPr>
        <p:spPr>
          <a:xfrm>
            <a:off x="4229100" y="4029074"/>
            <a:ext cx="952499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DCC0727-691D-CB44-259E-15DCAB9373AB}"/>
              </a:ext>
            </a:extLst>
          </p:cNvPr>
          <p:cNvSpPr/>
          <p:nvPr/>
        </p:nvSpPr>
        <p:spPr>
          <a:xfrm>
            <a:off x="5857875" y="4029074"/>
            <a:ext cx="952499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750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B73B0C6-DA9D-D605-F9F6-0D6474F6D4C6}"/>
              </a:ext>
            </a:extLst>
          </p:cNvPr>
          <p:cNvSpPr/>
          <p:nvPr/>
        </p:nvSpPr>
        <p:spPr>
          <a:xfrm>
            <a:off x="7800975" y="4019549"/>
            <a:ext cx="1028700" cy="561976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4750</a:t>
            </a:r>
          </a:p>
        </p:txBody>
      </p:sp>
    </p:spTree>
    <p:extLst>
      <p:ext uri="{BB962C8B-B14F-4D97-AF65-F5344CB8AC3E}">
        <p14:creationId xmlns:p14="http://schemas.microsoft.com/office/powerpoint/2010/main" val="284292837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 animBg="1"/>
      <p:bldP spid="7" grpId="0" animBg="1"/>
      <p:bldP spid="8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1190626" y="71767"/>
            <a:ext cx="10106024" cy="523318"/>
          </a:xfrm>
          <a:prstGeom prst="roundRect">
            <a:avLst/>
          </a:prstGeom>
          <a:solidFill>
            <a:srgbClr val="FFC000"/>
          </a:solidFill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</a:t>
            </a:r>
            <a:r>
              <a:rPr lang="vi-VN" sz="2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Cân nặng một số loại chất lỏng có dung tích 1 l như bảng sau: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511B36-A62F-048B-E4F0-601A1927F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004887"/>
            <a:ext cx="4305300" cy="3686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B063D8-E266-4095-DCB1-D196E661A899}"/>
              </a:ext>
            </a:extLst>
          </p:cNvPr>
          <p:cNvSpPr txBox="1"/>
          <p:nvPr/>
        </p:nvSpPr>
        <p:spPr>
          <a:xfrm>
            <a:off x="5200650" y="952500"/>
            <a:ext cx="60864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Quan sát số thập phân trong bảng rồi làm tròn:</a:t>
            </a:r>
          </a:p>
          <a:p>
            <a:pPr algn="just"/>
            <a:r>
              <a:rPr lang="vi-VN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Đến số tự nhiên gần nhất các số thập phân ứng với dầu ăn và thủy ngân.</a:t>
            </a:r>
          </a:p>
          <a:p>
            <a:pPr algn="just"/>
            <a:r>
              <a:rPr lang="vi-VN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Đến hàng phần mười các số thập phân ứng với rượu và mật ong.</a:t>
            </a:r>
          </a:p>
          <a:p>
            <a:pPr algn="just"/>
            <a:r>
              <a:rPr lang="vi-VN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c) Đến hàng phần trăm các số thập phân ứng với nước biển và hi-đrô lỏng.</a:t>
            </a:r>
          </a:p>
          <a:p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58277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0F756E-4D5C-D061-E796-2B875DB03ABB}"/>
              </a:ext>
            </a:extLst>
          </p:cNvPr>
          <p:cNvSpPr txBox="1"/>
          <p:nvPr/>
        </p:nvSpPr>
        <p:spPr>
          <a:xfrm>
            <a:off x="1028700" y="1590675"/>
            <a:ext cx="10029825" cy="3890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Dầu ăn: 0,9 kg làm tròn đến số tự nhiên gần nhất là 1 kg</a:t>
            </a:r>
          </a:p>
          <a:p>
            <a:pPr algn="just">
              <a:lnSpc>
                <a:spcPct val="150000"/>
              </a:lnSpc>
            </a:pPr>
            <a:r>
              <a:rPr lang="vi-VN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Thủy ngân: 13,56 kg làm tròn số tự nhiên gần nhất là 14 kg</a:t>
            </a:r>
          </a:p>
          <a:p>
            <a:pPr algn="just">
              <a:lnSpc>
                <a:spcPct val="150000"/>
              </a:lnSpc>
            </a:pPr>
            <a:r>
              <a:rPr lang="vi-VN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Rượu: 0,79 kg làm tròn hàng phần mười là 0,8 kg</a:t>
            </a:r>
          </a:p>
          <a:p>
            <a:pPr algn="just">
              <a:lnSpc>
                <a:spcPct val="150000"/>
              </a:lnSpc>
            </a:pPr>
            <a:r>
              <a:rPr lang="vi-VN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Mật ong: 1,36 kg làm tròn hàng phần mười là 1,4 kg</a:t>
            </a:r>
          </a:p>
          <a:p>
            <a:pPr algn="just">
              <a:lnSpc>
                <a:spcPct val="150000"/>
              </a:lnSpc>
            </a:pPr>
            <a:r>
              <a:rPr lang="vi-VN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c) Nước biển: 1,026 kg làm tròn hàng phần trăm là 1,03 kg</a:t>
            </a:r>
          </a:p>
          <a:p>
            <a:pPr algn="just">
              <a:lnSpc>
                <a:spcPct val="150000"/>
              </a:lnSpc>
            </a:pPr>
            <a:r>
              <a:rPr lang="vi-VN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Hi-đrô lỏng: 0,07085 kg làm tròn hàng phần trăm là 0,07 kg</a:t>
            </a:r>
          </a:p>
        </p:txBody>
      </p:sp>
    </p:spTree>
    <p:extLst>
      <p:ext uri="{BB962C8B-B14F-4D97-AF65-F5344CB8AC3E}">
        <p14:creationId xmlns:p14="http://schemas.microsoft.com/office/powerpoint/2010/main" val="1641289101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00953"/>
            <a:ext cx="12192000" cy="28282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77027" y="65594"/>
            <a:ext cx="2519916" cy="26095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01543" y="2478335"/>
            <a:ext cx="10270884" cy="37637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45" y="3137737"/>
            <a:ext cx="9306743" cy="26433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184619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159432-9724-AF51-C6FF-F5522377E125}"/>
              </a:ext>
            </a:extLst>
          </p:cNvPr>
          <p:cNvGrpSpPr/>
          <p:nvPr/>
        </p:nvGrpSpPr>
        <p:grpSpPr>
          <a:xfrm>
            <a:off x="814388" y="114300"/>
            <a:ext cx="10806111" cy="871538"/>
            <a:chOff x="814388" y="114300"/>
            <a:chExt cx="10806111" cy="871538"/>
          </a:xfrm>
        </p:grpSpPr>
        <p:sp>
          <p:nvSpPr>
            <p:cNvPr id="5" name="Rounded Rectangle 4"/>
            <p:cNvSpPr/>
            <p:nvPr/>
          </p:nvSpPr>
          <p:spPr>
            <a:xfrm>
              <a:off x="814388" y="114300"/>
              <a:ext cx="10806111" cy="871538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8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4. </a:t>
              </a:r>
              <a:r>
                <a:rPr lang="vi-VN" sz="28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Từ năm thẻ </a:t>
              </a:r>
              <a:r>
                <a:rPr lang="en-US" sz="28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                         </a:t>
              </a:r>
              <a:r>
                <a:rPr lang="vi-VN" sz="28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hãy lập tất cả các số thập phân bé hơn 1.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2B0573-CF3E-2826-92CC-35D89B144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6600" y="285246"/>
              <a:ext cx="1947862" cy="514853"/>
            </a:xfrm>
            <a:prstGeom prst="rect">
              <a:avLst/>
            </a:prstGeom>
          </p:spPr>
        </p:pic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DA049B-70C1-8644-BAED-8B0D904F82D8}"/>
              </a:ext>
            </a:extLst>
          </p:cNvPr>
          <p:cNvSpPr/>
          <p:nvPr/>
        </p:nvSpPr>
        <p:spPr>
          <a:xfrm>
            <a:off x="1914525" y="1771650"/>
            <a:ext cx="1638300" cy="14382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0,157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472D3A1-3348-C8EB-2482-78AE7579801C}"/>
              </a:ext>
            </a:extLst>
          </p:cNvPr>
          <p:cNvSpPr/>
          <p:nvPr/>
        </p:nvSpPr>
        <p:spPr>
          <a:xfrm>
            <a:off x="4143375" y="1762125"/>
            <a:ext cx="1638300" cy="14382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0,175</a:t>
            </a:r>
            <a:endParaRPr lang="en-US" sz="4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BAED25-021A-D99F-F296-28BBA70E2FBD}"/>
              </a:ext>
            </a:extLst>
          </p:cNvPr>
          <p:cNvSpPr/>
          <p:nvPr/>
        </p:nvSpPr>
        <p:spPr>
          <a:xfrm>
            <a:off x="6219825" y="1762125"/>
            <a:ext cx="1638300" cy="14382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0,517</a:t>
            </a:r>
            <a:endParaRPr lang="en-US" sz="4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7DDCA26-C605-5859-F13E-6EDD38AACE7D}"/>
              </a:ext>
            </a:extLst>
          </p:cNvPr>
          <p:cNvSpPr/>
          <p:nvPr/>
        </p:nvSpPr>
        <p:spPr>
          <a:xfrm>
            <a:off x="8353425" y="1733550"/>
            <a:ext cx="1638300" cy="14382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0,571</a:t>
            </a:r>
            <a:endParaRPr lang="en-US" sz="4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B5C2A2-480E-9BA9-67A7-6940C65F1498}"/>
              </a:ext>
            </a:extLst>
          </p:cNvPr>
          <p:cNvSpPr/>
          <p:nvPr/>
        </p:nvSpPr>
        <p:spPr>
          <a:xfrm>
            <a:off x="4257675" y="3667125"/>
            <a:ext cx="1638300" cy="14382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0,715</a:t>
            </a:r>
            <a:endParaRPr lang="en-US" sz="40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8E6D63E-BFB1-E6C3-B94D-110AC9A04CD3}"/>
              </a:ext>
            </a:extLst>
          </p:cNvPr>
          <p:cNvSpPr/>
          <p:nvPr/>
        </p:nvSpPr>
        <p:spPr>
          <a:xfrm>
            <a:off x="6315075" y="3676650"/>
            <a:ext cx="1638300" cy="143827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0,751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3370662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1588771" y="535457"/>
            <a:ext cx="9023812" cy="2775780"/>
          </a:xfrm>
          <a:prstGeom prst="roundRect">
            <a:avLst/>
          </a:prstGeom>
          <a:solidFill>
            <a:schemeClr val="bg1"/>
          </a:solidFill>
          <a:ln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Hoàn</a:t>
            </a:r>
            <a:r>
              <a:rPr kumimoji="0" lang="en-GB" sz="4000" b="0" i="0" u="none" strike="noStrike" kern="1200" cap="none" spc="0" normalizeH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 </a:t>
            </a:r>
            <a:r>
              <a:rPr kumimoji="0" lang="en-GB" sz="4000" b="0" i="0" u="none" strike="noStrike" kern="1200" cap="none" spc="0" normalizeH="0" noProof="0" dirty="0" err="1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thành</a:t>
            </a:r>
            <a:r>
              <a:rPr kumimoji="0" lang="en-GB" sz="4000" b="0" i="0" u="none" strike="noStrike" kern="1200" cap="none" spc="0" normalizeH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 </a:t>
            </a:r>
            <a:r>
              <a:rPr kumimoji="0" lang="en-GB" sz="4000" b="0" i="0" u="none" strike="noStrike" kern="1200" cap="none" spc="0" normalizeH="0" noProof="0" dirty="0" err="1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các</a:t>
            </a:r>
            <a:r>
              <a:rPr kumimoji="0" lang="en-GB" sz="4000" b="0" i="0" u="none" strike="noStrike" kern="1200" cap="none" spc="0" normalizeH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 </a:t>
            </a:r>
            <a:r>
              <a:rPr kumimoji="0" lang="en-GB" sz="4000" b="0" i="0" u="none" strike="noStrike" kern="1200" cap="none" spc="0" normalizeH="0" noProof="0" dirty="0" err="1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bài</a:t>
            </a:r>
            <a:r>
              <a:rPr kumimoji="0" lang="en-GB" sz="4000" b="0" i="0" u="none" strike="noStrike" kern="1200" cap="none" spc="0" normalizeH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 </a:t>
            </a:r>
            <a:r>
              <a:rPr kumimoji="0" lang="en-GB" sz="4000" b="0" i="0" u="none" strike="noStrike" kern="1200" cap="none" spc="0" normalizeH="0" noProof="0" dirty="0" err="1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tập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50000"/>
                </a:srgbClr>
              </a:solidFill>
              <a:effectLst/>
              <a:uLnTx/>
              <a:uFillTx/>
              <a:latin typeface="UTM Avo" panose="02040603050506020204" pitchFamily="18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Chuẩn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 </a:t>
            </a: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bị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 </a:t>
            </a: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bài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 </a:t>
            </a:r>
            <a:r>
              <a:rPr kumimoji="0" lang="en-GB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sau</a:t>
            </a: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878" y="0"/>
            <a:ext cx="4395597" cy="106079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324532-72BC-C3D0-50A6-1D4BEFCCBD6E}"/>
              </a:ext>
            </a:extLst>
          </p:cNvPr>
          <p:cNvSpPr/>
          <p:nvPr/>
        </p:nvSpPr>
        <p:spPr>
          <a:xfrm>
            <a:off x="5038725" y="6391275"/>
            <a:ext cx="1123950" cy="2190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69044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269741" y="55420"/>
            <a:ext cx="9407236" cy="3241964"/>
          </a:xfrm>
          <a:prstGeom prst="roundRect">
            <a:avLst/>
          </a:prstGeom>
          <a:solidFill>
            <a:schemeClr val="bg1">
              <a:alpha val="61000"/>
            </a:schemeClr>
          </a:solidFill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691DA6-A72F-F371-D051-985BC457B479}"/>
              </a:ext>
            </a:extLst>
          </p:cNvPr>
          <p:cNvSpPr/>
          <p:nvPr/>
        </p:nvSpPr>
        <p:spPr>
          <a:xfrm>
            <a:off x="5038725" y="6391275"/>
            <a:ext cx="1123950" cy="2190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2D751-6AF7-BA0A-FD36-E21256D1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904" y="201570"/>
            <a:ext cx="9388654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8136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C38E5B-9756-8C22-6F2E-48F8232E3A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r="199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D80-DBA6-872F-4403-01CF616EC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665" y="1476128"/>
            <a:ext cx="4109003" cy="5244386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7F42C594-58D0-20FD-BD5D-60B71DCFE9DC}"/>
              </a:ext>
            </a:extLst>
          </p:cNvPr>
          <p:cNvSpPr/>
          <p:nvPr/>
        </p:nvSpPr>
        <p:spPr>
          <a:xfrm>
            <a:off x="5954723" y="1744297"/>
            <a:ext cx="4815018" cy="2354024"/>
          </a:xfrm>
          <a:prstGeom prst="wedgeRoundRectCallout">
            <a:avLst>
              <a:gd name="adj1" fmla="val -56849"/>
              <a:gd name="adj2" fmla="val -23151"/>
              <a:gd name="adj3" fmla="val 16667"/>
            </a:avLst>
          </a:prstGeom>
          <a:solidFill>
            <a:srgbClr val="E9F7FD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Các bạn hãy giúp mình chuẩn bị một số đồ dùng cần thiết trước khi cơn mưa đến nhé!</a:t>
            </a:r>
            <a:endParaRPr kumimoji="0" lang="vi-VN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B2C6EE-AD79-91D6-26E6-10E83D512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4155"/>
            <a:ext cx="12192000" cy="13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7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 p14:presetBounceEnd="7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7000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7000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 vol="76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" name="wind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 vol="76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wind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ACAB14-EC7D-21E5-C9E2-18A72596BE6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r="199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D6921B3-50F0-5426-A70D-91C9614F1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4163A70C-DB01-F607-4FC1-C58887BC72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pic>
        <p:nvPicPr>
          <p:cNvPr id="8" name="Tieng-tinh-tinh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41B5E192-8878-79AD-AA7C-0DB6FFE050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pic>
        <p:nvPicPr>
          <p:cNvPr id="9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4B0138DD-0368-070C-08C8-8E86EA262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pic>
        <p:nvPicPr>
          <p:cNvPr id="10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ABF6ECE7-CB0E-3FF7-B6BE-CF3DC95D6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sp>
        <p:nvSpPr>
          <p:cNvPr id="15" name="Plaque 14">
            <a:extLst>
              <a:ext uri="{FF2B5EF4-FFF2-40B4-BE49-F238E27FC236}">
                <a16:creationId xmlns:a16="http://schemas.microsoft.com/office/drawing/2014/main" id="{FD62DB9F-5EEB-6A95-E6D4-B6F564FF1F5F}"/>
              </a:ext>
            </a:extLst>
          </p:cNvPr>
          <p:cNvSpPr/>
          <p:nvPr/>
        </p:nvSpPr>
        <p:spPr>
          <a:xfrm>
            <a:off x="762000" y="482600"/>
            <a:ext cx="10617200" cy="1778000"/>
          </a:xfrm>
          <a:prstGeom prst="plaque">
            <a:avLst/>
          </a:prstGeom>
          <a:solidFill>
            <a:srgbClr val="FFEFFF"/>
          </a:solidFill>
          <a:ln w="762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</a:t>
            </a:r>
            <a:r>
              <a:rPr kumimoji="0" lang="vi-VN" sz="4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Làm tròn số thập phân 10,07 đến hàng phần mười, ta được số: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336612-F495-ED65-75A8-0F467FCAC213}"/>
              </a:ext>
            </a:extLst>
          </p:cNvPr>
          <p:cNvGrpSpPr/>
          <p:nvPr/>
        </p:nvGrpSpPr>
        <p:grpSpPr>
          <a:xfrm>
            <a:off x="167974" y="2855277"/>
            <a:ext cx="5592400" cy="1559845"/>
            <a:chOff x="-6599" y="4298451"/>
            <a:chExt cx="8388599" cy="2339767"/>
          </a:xfrm>
        </p:grpSpPr>
        <p:sp>
          <p:nvSpPr>
            <p:cNvPr id="3" name="a">
              <a:extLst>
                <a:ext uri="{FF2B5EF4-FFF2-40B4-BE49-F238E27FC236}">
                  <a16:creationId xmlns:a16="http://schemas.microsoft.com/office/drawing/2014/main" id="{EF361B2F-4AD3-0677-319F-3460F1CEBEA6}"/>
                </a:ext>
              </a:extLst>
            </p:cNvPr>
            <p:cNvSpPr/>
            <p:nvPr/>
          </p:nvSpPr>
          <p:spPr>
            <a:xfrm>
              <a:off x="1078816" y="445770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</a:t>
              </a:r>
              <a:endPara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3A52F71A-6E1C-29E3-B23E-6E0A0B770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-6599" y="4298451"/>
              <a:ext cx="2111640" cy="233976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A89EED-70B6-F120-465E-37E1ACC821B7}"/>
              </a:ext>
            </a:extLst>
          </p:cNvPr>
          <p:cNvGrpSpPr/>
          <p:nvPr/>
        </p:nvGrpSpPr>
        <p:grpSpPr>
          <a:xfrm>
            <a:off x="6289824" y="2934328"/>
            <a:ext cx="5516771" cy="1459872"/>
            <a:chOff x="9105900" y="4442090"/>
            <a:chExt cx="8275156" cy="2189808"/>
          </a:xfrm>
        </p:grpSpPr>
        <p:sp>
          <p:nvSpPr>
            <p:cNvPr id="4" name="b">
              <a:extLst>
                <a:ext uri="{FF2B5EF4-FFF2-40B4-BE49-F238E27FC236}">
                  <a16:creationId xmlns:a16="http://schemas.microsoft.com/office/drawing/2014/main" id="{58B2C650-1CC2-929E-B9A9-18C31B8740E5}"/>
                </a:ext>
              </a:extLst>
            </p:cNvPr>
            <p:cNvSpPr/>
            <p:nvPr/>
          </p:nvSpPr>
          <p:spPr>
            <a:xfrm>
              <a:off x="9765046" y="4457701"/>
              <a:ext cx="7616010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10,2</a:t>
              </a:r>
              <a:endPara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AA202D36-FE70-E9C4-14E5-EEC7E58A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9105900" y="4442090"/>
              <a:ext cx="1968090" cy="2189808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3B9162-783E-4BCC-1BC5-A7955DD08F99}"/>
              </a:ext>
            </a:extLst>
          </p:cNvPr>
          <p:cNvGrpSpPr/>
          <p:nvPr/>
        </p:nvGrpSpPr>
        <p:grpSpPr>
          <a:xfrm>
            <a:off x="359600" y="4892040"/>
            <a:ext cx="5381043" cy="1548808"/>
            <a:chOff x="310435" y="7338060"/>
            <a:chExt cx="8071565" cy="2323212"/>
          </a:xfrm>
        </p:grpSpPr>
        <p:sp>
          <p:nvSpPr>
            <p:cNvPr id="11" name="c">
              <a:extLst>
                <a:ext uri="{FF2B5EF4-FFF2-40B4-BE49-F238E27FC236}">
                  <a16:creationId xmlns:a16="http://schemas.microsoft.com/office/drawing/2014/main" id="{7BBF831F-5501-9367-806D-24D63CE6BB82}"/>
                </a:ext>
              </a:extLst>
            </p:cNvPr>
            <p:cNvSpPr/>
            <p:nvPr/>
          </p:nvSpPr>
          <p:spPr>
            <a:xfrm>
              <a:off x="1078816" y="742956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10,1</a:t>
              </a:r>
              <a:endPara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2EB48C9B-85B6-9CAF-2C1E-56AEF9465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310435" y="7338060"/>
              <a:ext cx="2128643" cy="2323212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9C2B4B-B39F-A5A3-576D-3D1C1D40D3C2}"/>
              </a:ext>
            </a:extLst>
          </p:cNvPr>
          <p:cNvGrpSpPr/>
          <p:nvPr/>
        </p:nvGrpSpPr>
        <p:grpSpPr>
          <a:xfrm>
            <a:off x="6289825" y="4902200"/>
            <a:ext cx="5571705" cy="1473200"/>
            <a:chOff x="9023498" y="7402261"/>
            <a:chExt cx="8357557" cy="2209800"/>
          </a:xfrm>
        </p:grpSpPr>
        <p:sp>
          <p:nvSpPr>
            <p:cNvPr id="12" name="d">
              <a:extLst>
                <a:ext uri="{FF2B5EF4-FFF2-40B4-BE49-F238E27FC236}">
                  <a16:creationId xmlns:a16="http://schemas.microsoft.com/office/drawing/2014/main" id="{FFC752B8-A2D1-61FB-BBA2-3041CE152CFD}"/>
                </a:ext>
              </a:extLst>
            </p:cNvPr>
            <p:cNvSpPr/>
            <p:nvPr/>
          </p:nvSpPr>
          <p:spPr>
            <a:xfrm>
              <a:off x="9765045" y="7429560"/>
              <a:ext cx="7616010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10,3</a:t>
              </a:r>
              <a:endPara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115DBC70-2450-9BC7-4B24-8339B72C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9023498" y="7402261"/>
              <a:ext cx="2010918" cy="2209800"/>
            </a:xfrm>
            <a:prstGeom prst="rect">
              <a:avLst/>
            </a:prstGeom>
          </p:spPr>
        </p:pic>
      </p:grpSp>
      <p:pic>
        <p:nvPicPr>
          <p:cNvPr id="6" name="Đúng">
            <a:extLst>
              <a:ext uri="{FF2B5EF4-FFF2-40B4-BE49-F238E27FC236}">
                <a16:creationId xmlns:a16="http://schemas.microsoft.com/office/drawing/2014/main" id="{D3DA7254-BAEF-E06A-35BB-E86419E540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  <a14:imgEffect>
                      <a14:brightnessContrast bright="-30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3" y="5108914"/>
            <a:ext cx="1486303" cy="1189041"/>
          </a:xfrm>
          <a:prstGeom prst="rect">
            <a:avLst/>
          </a:prstGeom>
        </p:spPr>
      </p:pic>
      <p:pic>
        <p:nvPicPr>
          <p:cNvPr id="5" name="Tieng-sam-set-www_tiengdong_com">
            <a:hlinkClick r:id="" action="ppaction://media"/>
            <a:extLst>
              <a:ext uri="{FF2B5EF4-FFF2-40B4-BE49-F238E27FC236}">
                <a16:creationId xmlns:a16="http://schemas.microsoft.com/office/drawing/2014/main" id="{E14A7833-DA2C-99A6-E6A4-9D944B27FEE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54376.75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01492" y="-774242"/>
            <a:ext cx="774242" cy="7742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CAA5B5-C3EF-1693-9278-1106D195645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435714" y="2853692"/>
            <a:ext cx="4579665" cy="3587156"/>
          </a:xfrm>
          <a:prstGeom prst="rect">
            <a:avLst/>
          </a:prstGeom>
        </p:spPr>
      </p:pic>
      <p:pic>
        <p:nvPicPr>
          <p:cNvPr id="27" name="Tieng-yeah-tre-con-www_tiengdong_com (1)">
            <a:hlinkClick r:id="" action="ppaction://media"/>
            <a:extLst>
              <a:ext uri="{FF2B5EF4-FFF2-40B4-BE49-F238E27FC236}">
                <a16:creationId xmlns:a16="http://schemas.microsoft.com/office/drawing/2014/main" id="{EC8225AF-BBDD-D0DC-6A43-07ED306BA6B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6893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 p14:presetBounceEnd="7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7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2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  <p:audio>
                  <p:cMediaNode vol="80000">
                    <p:cTn id="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6" dur="512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9"/>
                      </p:tgtEl>
                    </p:cond>
                  </p:nextCondLst>
                </p:seq>
                <p:seq concurrent="1" nextAc="seek">
                  <p:cTn id="40" restart="whenNotActive" fill="hold" evtFilter="cancelBubble" nodeType="interactiveSeq">
                    <p:stCondLst>
                      <p:cond evt="onClick" delay="0">
                        <p:tgtEl>
                          <p:spTgt spid="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1" fill="hold">
                          <p:stCondLst>
                            <p:cond delay="0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5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3" dur="3448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4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1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7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3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35" presetClass="path" presetSubtype="0" accel="50000" fill="hold" nodeType="withEffect" p14:presetBounceEnd="75000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5E-6 3.7037E-6 L -0.45781 0.0287 " pathEditMode="relative" rAng="0" ptsTypes="AA" p14:bounceEnd="75000">
                                          <p:cBhvr>
                                            <p:cTn id="79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891" y="14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3448"/>
                                </p:stCondLst>
                                <p:childTnLst>
                                  <p:par>
                                    <p:cTn id="8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2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4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5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6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8" dur="4414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"/>
                      </p:tgtEl>
                    </p:cond>
                  </p:nextCondLst>
                </p:seq>
                <p:seq concurrent="1" nextAc="seek">
                  <p:cTn id="89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0" fill="hold">
                          <p:stCondLst>
                            <p:cond delay="0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3" dur="512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4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6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4" dur="512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audio>
                  <p:cMediaNode vol="80000">
                    <p:cTn id="10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audio>
                  <p:cMediaNode vol="80000">
                    <p:cTn id="10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3" grpId="0" animBg="1"/>
          <p:bldP spid="1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6893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2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  <p:audio>
                  <p:cMediaNode vol="80000">
                    <p:cTn id="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6" dur="512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9"/>
                      </p:tgtEl>
                    </p:cond>
                  </p:nextCondLst>
                </p:seq>
                <p:seq concurrent="1" nextAc="seek">
                  <p:cTn id="40" restart="whenNotActive" fill="hold" evtFilter="cancelBubble" nodeType="interactiveSeq">
                    <p:stCondLst>
                      <p:cond evt="onClick" delay="0">
                        <p:tgtEl>
                          <p:spTgt spid="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1" fill="hold">
                          <p:stCondLst>
                            <p:cond delay="0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4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5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6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3" dur="3448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4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5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6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7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8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9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1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7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3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6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35" presetClass="path" presetSubtype="0" ac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2.5E-6 3.7037E-6 L -0.45781 0.0287 " pathEditMode="relative" rAng="0" ptsTypes="AA">
                                          <p:cBhvr>
                                            <p:cTn id="79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2891" y="14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3448"/>
                                </p:stCondLst>
                                <p:childTnLst>
                                  <p:par>
                                    <p:cTn id="8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2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4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5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6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8" dur="4414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"/>
                      </p:tgtEl>
                    </p:cond>
                  </p:nextCondLst>
                </p:seq>
                <p:seq concurrent="1" nextAc="seek">
                  <p:cTn id="89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0" fill="hold">
                          <p:stCondLst>
                            <p:cond delay="0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3" dur="512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4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6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4" dur="512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audio>
                  <p:cMediaNode vol="80000">
                    <p:cTn id="10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audio>
                  <p:cMediaNode vol="80000">
                    <p:cTn id="10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3" grpId="0" animBg="1"/>
          <p:bldP spid="13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ACAB14-EC7D-21E5-C9E2-18A72596BE6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r="199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D6921B3-50F0-5426-A70D-91C9614F1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4163A70C-DB01-F607-4FC1-C58887BC72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pic>
        <p:nvPicPr>
          <p:cNvPr id="8" name="Tieng-tinh-tinh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41B5E192-8878-79AD-AA7C-0DB6FFE050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pic>
        <p:nvPicPr>
          <p:cNvPr id="9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4B0138DD-0368-070C-08C8-8E86EA262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pic>
        <p:nvPicPr>
          <p:cNvPr id="10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ABF6ECE7-CB0E-3FF7-B6BE-CF3DC95D6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sp>
        <p:nvSpPr>
          <p:cNvPr id="15" name="Plaque 14">
            <a:extLst>
              <a:ext uri="{FF2B5EF4-FFF2-40B4-BE49-F238E27FC236}">
                <a16:creationId xmlns:a16="http://schemas.microsoft.com/office/drawing/2014/main" id="{FD62DB9F-5EEB-6A95-E6D4-B6F564FF1F5F}"/>
              </a:ext>
            </a:extLst>
          </p:cNvPr>
          <p:cNvSpPr/>
          <p:nvPr/>
        </p:nvSpPr>
        <p:spPr>
          <a:xfrm>
            <a:off x="762000" y="482600"/>
            <a:ext cx="10617200" cy="1778000"/>
          </a:xfrm>
          <a:prstGeom prst="plaque">
            <a:avLst/>
          </a:prstGeom>
          <a:solidFill>
            <a:srgbClr val="FFEFFF"/>
          </a:solidFill>
          <a:ln w="762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kumimoji="0" lang="vi-VN" sz="4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Làm tròn số thập phân 324,96 đến số tự nhiên gần nhất, ta được số: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336612-F495-ED65-75A8-0F467FCAC213}"/>
              </a:ext>
            </a:extLst>
          </p:cNvPr>
          <p:cNvGrpSpPr/>
          <p:nvPr/>
        </p:nvGrpSpPr>
        <p:grpSpPr>
          <a:xfrm>
            <a:off x="219344" y="2961444"/>
            <a:ext cx="5541030" cy="1380932"/>
            <a:chOff x="70456" y="4457700"/>
            <a:chExt cx="8311544" cy="2071397"/>
          </a:xfrm>
        </p:grpSpPr>
        <p:sp>
          <p:nvSpPr>
            <p:cNvPr id="3" name="a">
              <a:extLst>
                <a:ext uri="{FF2B5EF4-FFF2-40B4-BE49-F238E27FC236}">
                  <a16:creationId xmlns:a16="http://schemas.microsoft.com/office/drawing/2014/main" id="{EF361B2F-4AD3-0677-319F-3460F1CEBEA6}"/>
                </a:ext>
              </a:extLst>
            </p:cNvPr>
            <p:cNvSpPr/>
            <p:nvPr/>
          </p:nvSpPr>
          <p:spPr>
            <a:xfrm>
              <a:off x="1078816" y="445770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325</a:t>
              </a: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3A52F71A-6E1C-29E3-B23E-6E0A0B770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70456" y="4646120"/>
              <a:ext cx="1609665" cy="178356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A89EED-70B6-F120-465E-37E1ACC821B7}"/>
              </a:ext>
            </a:extLst>
          </p:cNvPr>
          <p:cNvGrpSpPr/>
          <p:nvPr/>
        </p:nvGrpSpPr>
        <p:grpSpPr>
          <a:xfrm>
            <a:off x="6088060" y="2944737"/>
            <a:ext cx="5718536" cy="1380932"/>
            <a:chOff x="8803253" y="4457701"/>
            <a:chExt cx="8577803" cy="2071397"/>
          </a:xfrm>
        </p:grpSpPr>
        <p:sp>
          <p:nvSpPr>
            <p:cNvPr id="4" name="b">
              <a:extLst>
                <a:ext uri="{FF2B5EF4-FFF2-40B4-BE49-F238E27FC236}">
                  <a16:creationId xmlns:a16="http://schemas.microsoft.com/office/drawing/2014/main" id="{58B2C650-1CC2-929E-B9A9-18C31B8740E5}"/>
                </a:ext>
              </a:extLst>
            </p:cNvPr>
            <p:cNvSpPr/>
            <p:nvPr/>
          </p:nvSpPr>
          <p:spPr>
            <a:xfrm>
              <a:off x="9765046" y="4457701"/>
              <a:ext cx="7616010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324</a:t>
              </a:r>
            </a:p>
          </p:txBody>
        </p:sp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AA202D36-FE70-E9C4-14E5-EEC7E58A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8803253" y="4780432"/>
              <a:ext cx="1437333" cy="159925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3B9162-783E-4BCC-1BC5-A7955DD08F99}"/>
              </a:ext>
            </a:extLst>
          </p:cNvPr>
          <p:cNvGrpSpPr/>
          <p:nvPr/>
        </p:nvGrpSpPr>
        <p:grpSpPr>
          <a:xfrm>
            <a:off x="167974" y="4953038"/>
            <a:ext cx="5572669" cy="1380931"/>
            <a:chOff x="22996" y="7429560"/>
            <a:chExt cx="8359004" cy="2071397"/>
          </a:xfrm>
        </p:grpSpPr>
        <p:sp>
          <p:nvSpPr>
            <p:cNvPr id="11" name="c">
              <a:extLst>
                <a:ext uri="{FF2B5EF4-FFF2-40B4-BE49-F238E27FC236}">
                  <a16:creationId xmlns:a16="http://schemas.microsoft.com/office/drawing/2014/main" id="{7BBF831F-5501-9367-806D-24D63CE6BB82}"/>
                </a:ext>
              </a:extLst>
            </p:cNvPr>
            <p:cNvSpPr/>
            <p:nvPr/>
          </p:nvSpPr>
          <p:spPr>
            <a:xfrm>
              <a:off x="1078816" y="742956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323</a:t>
              </a:r>
              <a:endPara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2EB48C9B-85B6-9CAF-2C1E-56AEF9465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22996" y="7553057"/>
              <a:ext cx="1732208" cy="189054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9C2B4B-B39F-A5A3-576D-3D1C1D40D3C2}"/>
              </a:ext>
            </a:extLst>
          </p:cNvPr>
          <p:cNvGrpSpPr/>
          <p:nvPr/>
        </p:nvGrpSpPr>
        <p:grpSpPr>
          <a:xfrm>
            <a:off x="6305079" y="4920402"/>
            <a:ext cx="5556451" cy="1380932"/>
            <a:chOff x="9046379" y="7429560"/>
            <a:chExt cx="8334676" cy="2071397"/>
          </a:xfrm>
        </p:grpSpPr>
        <p:sp>
          <p:nvSpPr>
            <p:cNvPr id="12" name="d">
              <a:extLst>
                <a:ext uri="{FF2B5EF4-FFF2-40B4-BE49-F238E27FC236}">
                  <a16:creationId xmlns:a16="http://schemas.microsoft.com/office/drawing/2014/main" id="{FFC752B8-A2D1-61FB-BBA2-3041CE152CFD}"/>
                </a:ext>
              </a:extLst>
            </p:cNvPr>
            <p:cNvSpPr/>
            <p:nvPr/>
          </p:nvSpPr>
          <p:spPr>
            <a:xfrm>
              <a:off x="9765045" y="7429560"/>
              <a:ext cx="7616010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326</a:t>
              </a:r>
            </a:p>
          </p:txBody>
        </p:sp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115DBC70-2450-9BC7-4B24-8339B72C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9046379" y="7698826"/>
              <a:ext cx="1437333" cy="1579488"/>
            </a:xfrm>
            <a:prstGeom prst="rect">
              <a:avLst/>
            </a:prstGeom>
          </p:spPr>
        </p:pic>
      </p:grpSp>
      <p:pic>
        <p:nvPicPr>
          <p:cNvPr id="6" name="Đúng">
            <a:extLst>
              <a:ext uri="{FF2B5EF4-FFF2-40B4-BE49-F238E27FC236}">
                <a16:creationId xmlns:a16="http://schemas.microsoft.com/office/drawing/2014/main" id="{D3DA7254-BAEF-E06A-35BB-E86419E540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  <a14:imgEffect>
                      <a14:brightnessContrast bright="-30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" y="3026239"/>
            <a:ext cx="1486303" cy="1189041"/>
          </a:xfrm>
          <a:prstGeom prst="rect">
            <a:avLst/>
          </a:prstGeom>
        </p:spPr>
      </p:pic>
      <p:pic>
        <p:nvPicPr>
          <p:cNvPr id="5" name="Tieng-sam-set-www_tiengdong_com">
            <a:hlinkClick r:id="" action="ppaction://media"/>
            <a:extLst>
              <a:ext uri="{FF2B5EF4-FFF2-40B4-BE49-F238E27FC236}">
                <a16:creationId xmlns:a16="http://schemas.microsoft.com/office/drawing/2014/main" id="{E14A7833-DA2C-99A6-E6A4-9D944B27FEE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54376.75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01492" y="-774242"/>
            <a:ext cx="774242" cy="774242"/>
          </a:xfrm>
          <a:prstGeom prst="rect">
            <a:avLst/>
          </a:prstGeom>
        </p:spPr>
      </p:pic>
      <p:pic>
        <p:nvPicPr>
          <p:cNvPr id="27" name="Tieng-yeah-tre-con-www_tiengdong_com (1)">
            <a:hlinkClick r:id="" action="ppaction://media"/>
            <a:extLst>
              <a:ext uri="{FF2B5EF4-FFF2-40B4-BE49-F238E27FC236}">
                <a16:creationId xmlns:a16="http://schemas.microsoft.com/office/drawing/2014/main" id="{EC8225AF-BBDD-D0DC-6A43-07ED306BA6B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sp>
        <p:nvSpPr>
          <p:cNvPr id="16" name="Freeform 9">
            <a:extLst>
              <a:ext uri="{FF2B5EF4-FFF2-40B4-BE49-F238E27FC236}">
                <a16:creationId xmlns:a16="http://schemas.microsoft.com/office/drawing/2014/main" id="{C88BD4A7-94A7-439A-72E1-C9A4F0766635}"/>
              </a:ext>
            </a:extLst>
          </p:cNvPr>
          <p:cNvSpPr/>
          <p:nvPr/>
        </p:nvSpPr>
        <p:spPr>
          <a:xfrm rot="1903864">
            <a:off x="12710365" y="3360370"/>
            <a:ext cx="4809187" cy="2206214"/>
          </a:xfrm>
          <a:custGeom>
            <a:avLst/>
            <a:gdLst/>
            <a:ahLst/>
            <a:cxnLst/>
            <a:rect l="l" t="t" r="r" b="b"/>
            <a:pathLst>
              <a:path w="2743386" h="1258528">
                <a:moveTo>
                  <a:pt x="0" y="0"/>
                </a:moveTo>
                <a:lnTo>
                  <a:pt x="2743386" y="0"/>
                </a:lnTo>
                <a:lnTo>
                  <a:pt x="2743386" y="1258528"/>
                </a:lnTo>
                <a:lnTo>
                  <a:pt x="0" y="125852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016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6893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 p14:presetBounceEnd="7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7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2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  <p:audio>
                  <p:cMediaNode vol="80000">
                    <p:cTn id="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5" dur="3448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7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9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3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2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35" presetClass="path" presetSubtype="0" accel="50000" fill="hold" nodeType="withEffect" p14:presetBounceEnd="75000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3.54167E-6 4.07407E-6 L -0.4806 0.04467 " pathEditMode="relative" rAng="0" ptsTypes="AA" p14:bounceEnd="75000">
                                          <p:cBhvr>
                                            <p:cTn id="7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036" y="222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448"/>
                                </p:stCondLst>
                                <p:childTnLst>
                                  <p:par>
                                    <p:cTn id="73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4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5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6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7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8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9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0" dur="4414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9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5" dur="512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8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"/>
                      </p:tgtEl>
                    </p:cond>
                  </p:nextCondLst>
                </p:seq>
                <p:seq concurrent="1" nextAc="seek">
                  <p:cTn id="89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0" fill="hold">
                          <p:stCondLst>
                            <p:cond delay="0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3" dur="512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4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6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4" dur="512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audio>
                  <p:cMediaNode vol="80000">
                    <p:cTn id="10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audio>
                  <p:cMediaNode vol="80000">
                    <p:cTn id="10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3" grpId="0" animBg="1"/>
          <p:bldP spid="1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6893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2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  <p:audio>
                  <p:cMediaNode vol="80000">
                    <p:cTn id="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5" dur="3448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6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7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9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1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2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3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6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2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35" presetClass="path" presetSubtype="0" ac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3.54167E-6 4.07407E-6 L -0.4806 0.04467 " pathEditMode="relative" rAng="0" ptsTypes="AA">
                                          <p:cBhvr>
                                            <p:cTn id="71" dur="2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036" y="222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448"/>
                                </p:stCondLst>
                                <p:childTnLst>
                                  <p:par>
                                    <p:cTn id="73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4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5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6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7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8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9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0" dur="4414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9"/>
                      </p:tgtEl>
                    </p:cond>
                  </p:nextCondLst>
                </p:seq>
                <p:seq concurrent="1" nextAc="seek">
                  <p:cTn id="81" restart="whenNotActive" fill="hold" evtFilter="cancelBubble" nodeType="interactiveSeq">
                    <p:stCondLst>
                      <p:cond evt="onClick" delay="0">
                        <p:tgtEl>
                          <p:spTgt spid="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" fill="hold">
                          <p:stCondLst>
                            <p:cond delay="0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5" dur="512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8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7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8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"/>
                      </p:tgtEl>
                    </p:cond>
                  </p:nextCondLst>
                </p:seq>
                <p:seq concurrent="1" nextAc="seek">
                  <p:cTn id="89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0" fill="hold">
                          <p:stCondLst>
                            <p:cond delay="0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3" dur="512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4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6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4" dur="512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audio>
                  <p:cMediaNode vol="80000">
                    <p:cTn id="10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audio>
                  <p:cMediaNode vol="80000">
                    <p:cTn id="10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3" grpId="0" animBg="1"/>
          <p:bldP spid="13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ACAB14-EC7D-21E5-C9E2-18A72596BE6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" r="199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D6921B3-50F0-5426-A70D-91C9614F19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4163A70C-DB01-F607-4FC1-C58887BC72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pic>
        <p:nvPicPr>
          <p:cNvPr id="8" name="Tieng-tinh-tinh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41B5E192-8878-79AD-AA7C-0DB6FFE050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pic>
        <p:nvPicPr>
          <p:cNvPr id="9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4B0138DD-0368-070C-08C8-8E86EA262E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pic>
        <p:nvPicPr>
          <p:cNvPr id="10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ABF6ECE7-CB0E-3FF7-B6BE-CF3DC95D6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sp>
        <p:nvSpPr>
          <p:cNvPr id="15" name="Plaque 14">
            <a:extLst>
              <a:ext uri="{FF2B5EF4-FFF2-40B4-BE49-F238E27FC236}">
                <a16:creationId xmlns:a16="http://schemas.microsoft.com/office/drawing/2014/main" id="{FD62DB9F-5EEB-6A95-E6D4-B6F564FF1F5F}"/>
              </a:ext>
            </a:extLst>
          </p:cNvPr>
          <p:cNvSpPr/>
          <p:nvPr/>
        </p:nvSpPr>
        <p:spPr>
          <a:xfrm>
            <a:off x="762000" y="482600"/>
            <a:ext cx="10617200" cy="1778000"/>
          </a:xfrm>
          <a:prstGeom prst="plaque">
            <a:avLst/>
          </a:prstGeom>
          <a:solidFill>
            <a:srgbClr val="FFEFFF"/>
          </a:solidFill>
          <a:ln w="76200">
            <a:solidFill>
              <a:srgbClr val="0070C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vi-VN" sz="5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Làm tròn số thập phân 0,939 đến hàng phần trăm, ta được số: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336612-F495-ED65-75A8-0F467FCAC213}"/>
              </a:ext>
            </a:extLst>
          </p:cNvPr>
          <p:cNvGrpSpPr/>
          <p:nvPr/>
        </p:nvGrpSpPr>
        <p:grpSpPr>
          <a:xfrm>
            <a:off x="219344" y="2961444"/>
            <a:ext cx="5541030" cy="1380932"/>
            <a:chOff x="70456" y="4457700"/>
            <a:chExt cx="8311544" cy="2071397"/>
          </a:xfrm>
        </p:grpSpPr>
        <p:sp>
          <p:nvSpPr>
            <p:cNvPr id="3" name="a">
              <a:extLst>
                <a:ext uri="{FF2B5EF4-FFF2-40B4-BE49-F238E27FC236}">
                  <a16:creationId xmlns:a16="http://schemas.microsoft.com/office/drawing/2014/main" id="{EF361B2F-4AD3-0677-319F-3460F1CEBEA6}"/>
                </a:ext>
              </a:extLst>
            </p:cNvPr>
            <p:cNvSpPr/>
            <p:nvPr/>
          </p:nvSpPr>
          <p:spPr>
            <a:xfrm>
              <a:off x="1078816" y="445770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0,9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3A52F71A-6E1C-29E3-B23E-6E0A0B770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70456" y="4646120"/>
              <a:ext cx="1609665" cy="1783563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A89EED-70B6-F120-465E-37E1ACC821B7}"/>
              </a:ext>
            </a:extLst>
          </p:cNvPr>
          <p:cNvGrpSpPr/>
          <p:nvPr/>
        </p:nvGrpSpPr>
        <p:grpSpPr>
          <a:xfrm>
            <a:off x="6088060" y="2944737"/>
            <a:ext cx="5718536" cy="1380932"/>
            <a:chOff x="8803253" y="4457701"/>
            <a:chExt cx="8577803" cy="2071397"/>
          </a:xfrm>
        </p:grpSpPr>
        <p:sp>
          <p:nvSpPr>
            <p:cNvPr id="4" name="b">
              <a:extLst>
                <a:ext uri="{FF2B5EF4-FFF2-40B4-BE49-F238E27FC236}">
                  <a16:creationId xmlns:a16="http://schemas.microsoft.com/office/drawing/2014/main" id="{58B2C650-1CC2-929E-B9A9-18C31B8740E5}"/>
                </a:ext>
              </a:extLst>
            </p:cNvPr>
            <p:cNvSpPr/>
            <p:nvPr/>
          </p:nvSpPr>
          <p:spPr>
            <a:xfrm>
              <a:off x="9765046" y="4457701"/>
              <a:ext cx="7616010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0,95</a:t>
              </a:r>
            </a:p>
          </p:txBody>
        </p:sp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AA202D36-FE70-E9C4-14E5-EEC7E58A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8803253" y="4780432"/>
              <a:ext cx="1437333" cy="159925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F3B9162-783E-4BCC-1BC5-A7955DD08F99}"/>
              </a:ext>
            </a:extLst>
          </p:cNvPr>
          <p:cNvGrpSpPr/>
          <p:nvPr/>
        </p:nvGrpSpPr>
        <p:grpSpPr>
          <a:xfrm>
            <a:off x="167974" y="4953038"/>
            <a:ext cx="5572669" cy="1380931"/>
            <a:chOff x="22996" y="7429560"/>
            <a:chExt cx="8359004" cy="2071397"/>
          </a:xfrm>
        </p:grpSpPr>
        <p:sp>
          <p:nvSpPr>
            <p:cNvPr id="11" name="c">
              <a:extLst>
                <a:ext uri="{FF2B5EF4-FFF2-40B4-BE49-F238E27FC236}">
                  <a16:creationId xmlns:a16="http://schemas.microsoft.com/office/drawing/2014/main" id="{7BBF831F-5501-9367-806D-24D63CE6BB82}"/>
                </a:ext>
              </a:extLst>
            </p:cNvPr>
            <p:cNvSpPr/>
            <p:nvPr/>
          </p:nvSpPr>
          <p:spPr>
            <a:xfrm>
              <a:off x="1078816" y="742956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0,93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1" name="Picture 12">
              <a:extLst>
                <a:ext uri="{FF2B5EF4-FFF2-40B4-BE49-F238E27FC236}">
                  <a16:creationId xmlns:a16="http://schemas.microsoft.com/office/drawing/2014/main" id="{2EB48C9B-85B6-9CAF-2C1E-56AEF9465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22996" y="7553057"/>
              <a:ext cx="1732208" cy="189054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9C2B4B-B39F-A5A3-576D-3D1C1D40D3C2}"/>
              </a:ext>
            </a:extLst>
          </p:cNvPr>
          <p:cNvGrpSpPr/>
          <p:nvPr/>
        </p:nvGrpSpPr>
        <p:grpSpPr>
          <a:xfrm>
            <a:off x="6305079" y="4920402"/>
            <a:ext cx="5556451" cy="1380932"/>
            <a:chOff x="9046379" y="7429560"/>
            <a:chExt cx="8334676" cy="2071397"/>
          </a:xfrm>
        </p:grpSpPr>
        <p:sp>
          <p:nvSpPr>
            <p:cNvPr id="12" name="d">
              <a:extLst>
                <a:ext uri="{FF2B5EF4-FFF2-40B4-BE49-F238E27FC236}">
                  <a16:creationId xmlns:a16="http://schemas.microsoft.com/office/drawing/2014/main" id="{FFC752B8-A2D1-61FB-BBA2-3041CE152CFD}"/>
                </a:ext>
              </a:extLst>
            </p:cNvPr>
            <p:cNvSpPr/>
            <p:nvPr/>
          </p:nvSpPr>
          <p:spPr>
            <a:xfrm>
              <a:off x="9765045" y="7429560"/>
              <a:ext cx="7616010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0,94</a:t>
              </a:r>
            </a:p>
          </p:txBody>
        </p:sp>
        <p:pic>
          <p:nvPicPr>
            <p:cNvPr id="22" name="Picture 13">
              <a:extLst>
                <a:ext uri="{FF2B5EF4-FFF2-40B4-BE49-F238E27FC236}">
                  <a16:creationId xmlns:a16="http://schemas.microsoft.com/office/drawing/2014/main" id="{115DBC70-2450-9BC7-4B24-8339B72C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9046379" y="7698826"/>
              <a:ext cx="1437333" cy="1579488"/>
            </a:xfrm>
            <a:prstGeom prst="rect">
              <a:avLst/>
            </a:prstGeom>
          </p:spPr>
        </p:pic>
      </p:grpSp>
      <p:pic>
        <p:nvPicPr>
          <p:cNvPr id="6" name="Đúng">
            <a:extLst>
              <a:ext uri="{FF2B5EF4-FFF2-40B4-BE49-F238E27FC236}">
                <a16:creationId xmlns:a16="http://schemas.microsoft.com/office/drawing/2014/main" id="{D3DA7254-BAEF-E06A-35BB-E86419E540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  <a14:imgEffect>
                      <a14:brightnessContrast bright="-30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060" y="5071028"/>
            <a:ext cx="1486303" cy="1189041"/>
          </a:xfrm>
          <a:prstGeom prst="rect">
            <a:avLst/>
          </a:prstGeom>
        </p:spPr>
      </p:pic>
      <p:pic>
        <p:nvPicPr>
          <p:cNvPr id="5" name="Tieng-sam-set-www_tiengdong_com">
            <a:hlinkClick r:id="" action="ppaction://media"/>
            <a:extLst>
              <a:ext uri="{FF2B5EF4-FFF2-40B4-BE49-F238E27FC236}">
                <a16:creationId xmlns:a16="http://schemas.microsoft.com/office/drawing/2014/main" id="{E14A7833-DA2C-99A6-E6A4-9D944B27FEE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>
                  <p14:trim end="54376.75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01492" y="-774242"/>
            <a:ext cx="774242" cy="774242"/>
          </a:xfrm>
          <a:prstGeom prst="rect">
            <a:avLst/>
          </a:prstGeom>
        </p:spPr>
      </p:pic>
      <p:pic>
        <p:nvPicPr>
          <p:cNvPr id="27" name="Tieng-yeah-tre-con-www_tiengdong_com (1)">
            <a:hlinkClick r:id="" action="ppaction://media"/>
            <a:extLst>
              <a:ext uri="{FF2B5EF4-FFF2-40B4-BE49-F238E27FC236}">
                <a16:creationId xmlns:a16="http://schemas.microsoft.com/office/drawing/2014/main" id="{EC8225AF-BBDD-D0DC-6A43-07ED306BA6B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sp>
        <p:nvSpPr>
          <p:cNvPr id="14" name="Freeform 9">
            <a:extLst>
              <a:ext uri="{FF2B5EF4-FFF2-40B4-BE49-F238E27FC236}">
                <a16:creationId xmlns:a16="http://schemas.microsoft.com/office/drawing/2014/main" id="{94548456-5D44-15B9-D89A-0CCC07EA8DEC}"/>
              </a:ext>
            </a:extLst>
          </p:cNvPr>
          <p:cNvSpPr/>
          <p:nvPr/>
        </p:nvSpPr>
        <p:spPr>
          <a:xfrm>
            <a:off x="-4122734" y="3779925"/>
            <a:ext cx="3874892" cy="2421808"/>
          </a:xfrm>
          <a:custGeom>
            <a:avLst/>
            <a:gdLst/>
            <a:ahLst/>
            <a:cxnLst/>
            <a:rect l="l" t="t" r="r" b="b"/>
            <a:pathLst>
              <a:path w="2439182" h="1524489">
                <a:moveTo>
                  <a:pt x="0" y="0"/>
                </a:moveTo>
                <a:lnTo>
                  <a:pt x="2439182" y="0"/>
                </a:lnTo>
                <a:lnTo>
                  <a:pt x="2439182" y="1524489"/>
                </a:lnTo>
                <a:lnTo>
                  <a:pt x="0" y="152448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93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6893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 p14:presetBounceEnd="7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7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2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  <p:audio>
                  <p:cMediaNode vol="80000">
                    <p:cTn id="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9" dur="512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9"/>
                      </p:tgtEl>
                    </p:cond>
                  </p:nextCondLst>
                </p:seq>
                <p:seq concurrent="1" nextAc="seek">
                  <p:cTn id="40" restart="whenNotActive" fill="hold" evtFilter="cancelBubble" nodeType="interactiveSeq">
                    <p:stCondLst>
                      <p:cond evt="onClick" delay="0">
                        <p:tgtEl>
                          <p:spTgt spid="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1" fill="hold">
                          <p:stCondLst>
                            <p:cond delay="0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12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1" dur="3448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62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2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5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1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35" presetClass="path" presetSubtype="0" accel="50000" fill="hold" nodeType="withEffect" p14:presetBounceEnd="75000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3.33333E-6 2.22222E-6 L 0.45482 -0.04259 " pathEditMode="relative" rAng="0" ptsTypes="AA" p14:bounceEnd="75000">
                                          <p:cBhvr>
                                            <p:cTn id="8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34" y="-213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448"/>
                                </p:stCondLst>
                                <p:childTnLst>
                                  <p:par>
                                    <p:cTn id="89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6" dur="4414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4" dur="512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audio>
                  <p:cMediaNode vol="80000">
                    <p:cTn id="10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audio>
                  <p:cMediaNode vol="80000">
                    <p:cTn id="10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3" grpId="0" animBg="1"/>
          <p:bldP spid="13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repeatCount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" dur="6893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10" presetID="1" presetClass="exit" presetSubtype="0" fill="hold" grpId="1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2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2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  <p:audio>
                  <p:cMediaNode vol="80000">
                    <p:cTn id="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0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500" tmFilter="0, 0; .2, .5; .8, .5; 1, 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7" dur="250" autoRev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9" dur="512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9"/>
                      </p:tgtEl>
                    </p:cond>
                  </p:nextCondLst>
                </p:seq>
                <p:seq concurrent="1" nextAc="seek">
                  <p:cTn id="40" restart="whenNotActive" fill="hold" evtFilter="cancelBubble" nodeType="interactiveSeq">
                    <p:stCondLst>
                      <p:cond evt="onClick" delay="0">
                        <p:tgtEl>
                          <p:spTgt spid="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1" fill="hold">
                          <p:stCondLst>
                            <p:cond delay="0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512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 tmFilter="0, 0; .2, .5; .8, .5; 1, 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7" dur="250" autoRev="1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"/>
                      </p:tgtEl>
                    </p:cond>
                  </p:nextCondLst>
                </p:seq>
                <p:seq concurrent="1" nextAc="seek">
                  <p:cTn id="48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" fill="hold">
                          <p:stCondLst>
                            <p:cond delay="0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3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1" dur="3448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62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8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9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2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5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81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" presetID="35" presetClass="path" presetSubtype="0" accel="5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Motion origin="layout" path="M -3.33333E-6 2.22222E-6 L 0.45482 -0.04259 " pathEditMode="relative" rAng="0" ptsTypes="AA">
                                          <p:cBhvr>
                                            <p:cTn id="87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734" y="-213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3448"/>
                                </p:stCondLst>
                                <p:childTnLst>
                                  <p:par>
                                    <p:cTn id="89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9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9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9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9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96" dur="4414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97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8" fill="hold">
                          <p:stCondLst>
                            <p:cond delay="0"/>
                          </p:stCondLst>
                          <p:childTnLst>
                            <p:par>
                              <p:cTn id="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2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104" dur="512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audio>
                  <p:cMediaNode vol="80000">
                    <p:cTn id="10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audio>
                  <p:cMediaNode vol="80000">
                    <p:cTn id="10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  <p:bldLst>
          <p:bldP spid="13" grpId="0" animBg="1"/>
          <p:bldP spid="13" grpId="1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4DC178-C62E-8886-44A7-C191BF99A0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1" r="1712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7F42C594-58D0-20FD-BD5D-60B71DCFE9DC}"/>
              </a:ext>
            </a:extLst>
          </p:cNvPr>
          <p:cNvSpPr/>
          <p:nvPr/>
        </p:nvSpPr>
        <p:spPr>
          <a:xfrm>
            <a:off x="5974403" y="1525732"/>
            <a:ext cx="4815018" cy="2354024"/>
          </a:xfrm>
          <a:prstGeom prst="wedgeRoundRectCallout">
            <a:avLst>
              <a:gd name="adj1" fmla="val -64291"/>
              <a:gd name="adj2" fmla="val -23151"/>
              <a:gd name="adj3" fmla="val 16667"/>
            </a:avLst>
          </a:prstGeom>
          <a:solidFill>
            <a:srgbClr val="E9F7FD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Cả nhà mình đã an tâm tránh mưa bão rồi. Cảm ơn các bạn rất nhiều nhé!</a:t>
            </a:r>
            <a:endParaRPr kumimoji="0" lang="vi-VN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BD91A7-0337-AB52-28C5-6BC430E94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0339" y="3978264"/>
            <a:ext cx="3532727" cy="276711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41CF3DD-5132-0DD3-3847-76D6EAF85224}"/>
              </a:ext>
            </a:extLst>
          </p:cNvPr>
          <p:cNvGrpSpPr/>
          <p:nvPr/>
        </p:nvGrpSpPr>
        <p:grpSpPr>
          <a:xfrm>
            <a:off x="573872" y="1583843"/>
            <a:ext cx="4754992" cy="5274157"/>
            <a:chOff x="573872" y="1583843"/>
            <a:chExt cx="4754992" cy="52741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0E84932-EB2C-5944-96FB-760B07284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495"/>
            <a:stretch/>
          </p:blipFill>
          <p:spPr>
            <a:xfrm>
              <a:off x="983193" y="1583843"/>
              <a:ext cx="4345671" cy="5274157"/>
            </a:xfrm>
            <a:prstGeom prst="rect">
              <a:avLst/>
            </a:prstGeom>
          </p:spPr>
        </p:pic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EBE35473-78D5-73BB-243B-282B4A578557}"/>
                </a:ext>
              </a:extLst>
            </p:cNvPr>
            <p:cNvSpPr/>
            <p:nvPr/>
          </p:nvSpPr>
          <p:spPr>
            <a:xfrm rot="4495537">
              <a:off x="50500" y="3605712"/>
              <a:ext cx="1933935" cy="887192"/>
            </a:xfrm>
            <a:custGeom>
              <a:avLst/>
              <a:gdLst/>
              <a:ahLst/>
              <a:cxnLst/>
              <a:rect l="l" t="t" r="r" b="b"/>
              <a:pathLst>
                <a:path w="2743386" h="1258528">
                  <a:moveTo>
                    <a:pt x="0" y="0"/>
                  </a:moveTo>
                  <a:lnTo>
                    <a:pt x="2743386" y="0"/>
                  </a:lnTo>
                  <a:lnTo>
                    <a:pt x="2743386" y="1258528"/>
                  </a:lnTo>
                  <a:lnTo>
                    <a:pt x="0" y="1258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Freeform 9">
            <a:extLst>
              <a:ext uri="{FF2B5EF4-FFF2-40B4-BE49-F238E27FC236}">
                <a16:creationId xmlns:a16="http://schemas.microsoft.com/office/drawing/2014/main" id="{242FCBF3-CF49-E16D-743C-9ACAE553774A}"/>
              </a:ext>
            </a:extLst>
          </p:cNvPr>
          <p:cNvSpPr/>
          <p:nvPr/>
        </p:nvSpPr>
        <p:spPr>
          <a:xfrm>
            <a:off x="8541845" y="5098369"/>
            <a:ext cx="2445774" cy="1528609"/>
          </a:xfrm>
          <a:custGeom>
            <a:avLst/>
            <a:gdLst/>
            <a:ahLst/>
            <a:cxnLst/>
            <a:rect l="l" t="t" r="r" b="b"/>
            <a:pathLst>
              <a:path w="2439182" h="1524489">
                <a:moveTo>
                  <a:pt x="0" y="0"/>
                </a:moveTo>
                <a:lnTo>
                  <a:pt x="2439182" y="0"/>
                </a:lnTo>
                <a:lnTo>
                  <a:pt x="2439182" y="1524489"/>
                </a:lnTo>
                <a:lnTo>
                  <a:pt x="0" y="15244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Tieng-yeah-tre-con-www_tiengdong_com (1)">
            <a:hlinkClick r:id="" action="ppaction://media"/>
            <a:extLst>
              <a:ext uri="{FF2B5EF4-FFF2-40B4-BE49-F238E27FC236}">
                <a16:creationId xmlns:a16="http://schemas.microsoft.com/office/drawing/2014/main" id="{8C4CB6AD-A59E-F6DF-DA3B-5C57991A3F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1120163" y="1356817"/>
            <a:ext cx="487363" cy="4873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59E16D-2335-9842-1ABC-AD01E893E7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654" y="-11557"/>
            <a:ext cx="11485859" cy="14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4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441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00953"/>
            <a:ext cx="12192000" cy="28282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77027" y="65594"/>
            <a:ext cx="2519916" cy="26095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45926" y="2524637"/>
            <a:ext cx="10270884" cy="3763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49" y="2998792"/>
            <a:ext cx="10110638" cy="28165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147376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375F0091-8A0A-17C4-B922-DE863FAC6C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655" y="-104509"/>
            <a:ext cx="974677" cy="9746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77613C3-891F-F68E-8624-8369A1B3CC62}"/>
              </a:ext>
            </a:extLst>
          </p:cNvPr>
          <p:cNvSpPr/>
          <p:nvPr/>
        </p:nvSpPr>
        <p:spPr>
          <a:xfrm>
            <a:off x="5038725" y="6391275"/>
            <a:ext cx="1123950" cy="21907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D2BD4-69B8-D4D6-1B95-E049C22E29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872" y="426218"/>
            <a:ext cx="8419306" cy="27861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66124482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00953"/>
            <a:ext cx="12192000" cy="282825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077027" y="65594"/>
            <a:ext cx="2519916" cy="26095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01543" y="2478335"/>
            <a:ext cx="10270884" cy="3763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543" y="3121272"/>
            <a:ext cx="10320135" cy="28223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2584561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510</Words>
  <Application>Microsoft Office PowerPoint</Application>
  <PresentationFormat>Màn hình rộng</PresentationFormat>
  <Paragraphs>92</Paragraphs>
  <Slides>18</Slides>
  <Notes>9</Notes>
  <HiddenSlides>0</HiddenSlides>
  <MMClips>19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2</vt:i4>
      </vt:variant>
      <vt:variant>
        <vt:lpstr>Tiêu đề Bản chiếu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</vt:lpstr>
      <vt:lpstr>UTM Avo</vt:lpstr>
      <vt:lpstr>Wingdings</vt:lpstr>
      <vt:lpstr>1_Office Theme</vt:lpstr>
      <vt:lpstr>Custom Design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Trang Nguyễn</cp:lastModifiedBy>
  <cp:revision>24</cp:revision>
  <dcterms:created xsi:type="dcterms:W3CDTF">2024-07-19T09:20:00Z</dcterms:created>
  <dcterms:modified xsi:type="dcterms:W3CDTF">2024-09-03T07:47:45Z</dcterms:modified>
</cp:coreProperties>
</file>